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9.xml.rels" ContentType="application/vnd.openxmlformats-package.relationships+xml"/>
  <Override PartName="/ppt/slideMasters/_rels/slideMaster10.xml.rels" ContentType="application/vnd.openxmlformats-package.relationships+xml"/>
  <Override PartName="/ppt/slideMasters/_rels/slideMaster11.xml.rels" ContentType="application/vnd.openxmlformats-package.relationships+xml"/>
  <Override PartName="/ppt/notesMasters/notesMaster1.xml" ContentType="application/vnd.openxmlformats-officedocument.presentationml.notesMaster+xml"/>
  <Override PartName="/ppt/notesMasters/_rels/notesMaster1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_rels/notesSlide1.xml.rels" ContentType="application/vnd.openxmlformats-package.relationships+xml"/>
  <Override PartName="/ppt/notesSlides/_rels/notesSlide2.xml.rels" ContentType="application/vnd.openxmlformats-package.relationships+xml"/>
  <Override PartName="/ppt/notesSlides/_rels/notesSlide3.xml.rels" ContentType="application/vnd.openxmlformats-package.relationships+xml"/>
  <Override PartName="/ppt/notesSlides/_rels/notesSlide4.xml.rels" ContentType="application/vnd.openxmlformats-package.relationships+xml"/>
  <Override PartName="/ppt/notesSlides/_rels/notesSlide5.xml.rels" ContentType="application/vnd.openxmlformats-package.relationships+xml"/>
  <Override PartName="/ppt/notesSlides/_rels/notesSlide6.xml.rels" ContentType="application/vnd.openxmlformats-package.relationships+xml"/>
  <Override PartName="/ppt/notesSlides/_rels/notesSlide7.xml.rels" ContentType="application/vnd.openxmlformats-package.relationships+xml"/>
  <Override PartName="/ppt/notesSlides/_rels/notesSlide8.xml.rels" ContentType="application/vnd.openxmlformats-package.relationships+xml"/>
  <Override PartName="/ppt/notesSlides/_rels/notesSlide9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12.xml.rels" ContentType="application/vnd.openxmlformats-package.relationships+xml"/>
  <Override PartName="/ppt/notesSlides/_rels/notesSlide13.xml.rels" ContentType="application/vnd.openxmlformats-package.relationships+xml"/>
  <Override PartName="/ppt/notesSlides/_rels/notesSlide14.xml.rels" ContentType="application/vnd.openxmlformats-package.relationships+xml"/>
  <Override PartName="/ppt/notesSlides/_rels/notesSlide15.xml.rels" ContentType="application/vnd.openxmlformats-package.relationships+xml"/>
  <Override PartName="/ppt/notesSlides/_rels/notesSlide16.xml.rels" ContentType="application/vnd.openxmlformats-package.relationships+xml"/>
  <Override PartName="/ppt/notesSlides/_rels/notesSlide17.xml.rels" ContentType="application/vnd.openxmlformats-package.relationships+xml"/>
  <Override PartName="/ppt/notesSlides/_rels/notesSlide18.xml.rels" ContentType="application/vnd.openxmlformats-package.relationships+xml"/>
  <Override PartName="/ppt/notesSlides/_rels/notesSlide19.xml.rels" ContentType="application/vnd.openxmlformats-package.relationships+xml"/>
  <Override PartName="/ppt/notesSlides/_rels/notesSlide20.xml.rels" ContentType="application/vnd.openxmlformats-package.relationships+xml"/>
  <Override PartName="/ppt/notesSlides/_rels/notesSlide21.xml.rels" ContentType="application/vnd.openxmlformats-package.relationships+xml"/>
  <Override PartName="/ppt/notesSlides/_rels/notesSlide22.xml.rels" ContentType="application/vnd.openxmlformats-package.relationships+xml"/>
  <Override PartName="/ppt/notesSlides/_rels/notesSlide23.xml.rels" ContentType="application/vnd.openxmlformats-package.relationships+xml"/>
  <Override PartName="/ppt/notesSlides/_rels/notesSlide24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21.xml" ContentType="application/vnd.openxmlformats-officedocument.presentationml.slide+xml"/>
  <Override PartName="/ppt/slides/slide4.xml" ContentType="application/vnd.openxmlformats-officedocument.presentationml.slide+xml"/>
  <Override PartName="/ppt/slides/slide22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23.xml" ContentType="application/vnd.openxmlformats-officedocument.presentationml.slide+xml"/>
  <Override PartName="/ppt/slides/slide7.xml" ContentType="application/vnd.openxmlformats-officedocument.presentationml.slide+xml"/>
  <Override PartName="/ppt/slides/slide24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_rels/slide1.xml.rels" ContentType="application/vnd.openxmlformats-package.relationships+xml"/>
  <Override PartName="/ppt/slides/_rels/slide22.xml.rels" ContentType="application/vnd.openxmlformats-package.relationships+xml"/>
  <Override PartName="/ppt/slides/_rels/slide2.xml.rels" ContentType="application/vnd.openxmlformats-package.relationships+xml"/>
  <Override PartName="/ppt/slides/_rels/slide20.xml.rels" ContentType="application/vnd.openxmlformats-package.relationships+xml"/>
  <Override PartName="/ppt/slides/_rels/slide3.xml.rels" ContentType="application/vnd.openxmlformats-package.relationships+xml"/>
  <Override PartName="/ppt/slides/_rels/slide21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23.xml.rels" ContentType="application/vnd.openxmlformats-package.relationships+xml"/>
  <Override PartName="/ppt/slides/_rels/slide6.xml.rels" ContentType="application/vnd.openxmlformats-package.relationships+xml"/>
  <Override PartName="/ppt/slides/_rels/slide24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  <Override PartName="/ppt/media/image1.jpeg" ContentType="image/jpeg"/>
  <Override PartName="/ppt/media/image3.png" ContentType="image/png"/>
  <Override PartName="/ppt/media/image2.png" ContentType="image/png"/>
  <Override PartName="/ppt/media/image4.png" ContentType="image/png"/>
  <Override PartName="/ppt/media/image5.png" ContentType="image/png"/>
  <Override PartName="/ppt/media/image6.png" ContentType="image/png"/>
  <Override PartName="/ppt/media/image7.png" ContentType="image/png"/>
  <Override PartName="/ppt/media/image8.png" ContentType="image/png"/>
  <Override PartName="/ppt/media/image9.png" ContentType="image/png"/>
  <Override PartName="/ppt/media/image10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media/image19.png" ContentType="image/png"/>
  <Override PartName="/ppt/media/image20.png" ContentType="image/png"/>
  <Override PartName="/ppt/media/image21.png" ContentType="image/png"/>
  <Override PartName="/ppt/media/image22.png" ContentType="image/png"/>
  <Override PartName="/ppt/media/image23.png" ContentType="image/png"/>
  <Override PartName="/ppt/media/image24.png" ContentType="image/png"/>
  <Override PartName="/ppt/media/image25.png" ContentType="image/png"/>
  <Override PartName="/ppt/presProps.xml" ContentType="application/vnd.openxmlformats-officedocument.presentationml.presProps+xml"/>
  <Override PartName="/ppt/_rels/presentation.xml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0" r:id="rId3"/>
    <p:sldMasterId id="2147483652" r:id="rId4"/>
    <p:sldMasterId id="2147483656" r:id="rId5"/>
    <p:sldMasterId id="2147483658" r:id="rId6"/>
    <p:sldMasterId id="2147483660" r:id="rId7"/>
    <p:sldMasterId id="2147483662" r:id="rId8"/>
    <p:sldMasterId id="2147483663" r:id="rId9"/>
    <p:sldMasterId id="2147483664" r:id="rId10"/>
    <p:sldMasterId id="2147483665" r:id="rId11"/>
    <p:sldMasterId id="2147483666" r:id="rId12"/>
  </p:sldMasterIdLst>
  <p:notesMasterIdLst>
    <p:notesMasterId r:id="rId13"/>
  </p:notesMasterIdLst>
  <p:sldIdLst>
    <p:sldId id="256" r:id="rId14"/>
    <p:sldId id="257" r:id="rId15"/>
    <p:sldId id="258" r:id="rId16"/>
    <p:sldId id="259" r:id="rId17"/>
    <p:sldId id="260" r:id="rId18"/>
    <p:sldId id="261" r:id="rId19"/>
    <p:sldId id="262" r:id="rId20"/>
    <p:sldId id="263" r:id="rId21"/>
    <p:sldId id="264" r:id="rId22"/>
    <p:sldId id="265" r:id="rId23"/>
    <p:sldId id="266" r:id="rId24"/>
    <p:sldId id="267" r:id="rId25"/>
    <p:sldId id="268" r:id="rId26"/>
    <p:sldId id="269" r:id="rId27"/>
    <p:sldId id="270" r:id="rId28"/>
    <p:sldId id="271" r:id="rId29"/>
    <p:sldId id="272" r:id="rId30"/>
    <p:sldId id="273" r:id="rId31"/>
    <p:sldId id="274" r:id="rId32"/>
    <p:sldId id="275" r:id="rId33"/>
    <p:sldId id="276" r:id="rId34"/>
    <p:sldId id="277" r:id="rId35"/>
    <p:sldId id="278" r:id="rId36"/>
    <p:sldId id="279" r:id="rId37"/>
  </p:sldIdLst>
  <p:sldSz cx="12192000" cy="68580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notesMaster" Target="notesMasters/notesMaster1.xml"/><Relationship Id="rId14" Type="http://schemas.openxmlformats.org/officeDocument/2006/relationships/slide" Target="slides/slide1.xml"/><Relationship Id="rId15" Type="http://schemas.openxmlformats.org/officeDocument/2006/relationships/slide" Target="slides/slide2.xml"/><Relationship Id="rId16" Type="http://schemas.openxmlformats.org/officeDocument/2006/relationships/slide" Target="slides/slide3.xml"/><Relationship Id="rId17" Type="http://schemas.openxmlformats.org/officeDocument/2006/relationships/slide" Target="slides/slide4.xml"/><Relationship Id="rId18" Type="http://schemas.openxmlformats.org/officeDocument/2006/relationships/slide" Target="slides/slide5.xml"/><Relationship Id="rId19" Type="http://schemas.openxmlformats.org/officeDocument/2006/relationships/slide" Target="slides/slide6.xml"/><Relationship Id="rId20" Type="http://schemas.openxmlformats.org/officeDocument/2006/relationships/slide" Target="slides/slide7.xml"/><Relationship Id="rId21" Type="http://schemas.openxmlformats.org/officeDocument/2006/relationships/slide" Target="slides/slide8.xml"/><Relationship Id="rId22" Type="http://schemas.openxmlformats.org/officeDocument/2006/relationships/slide" Target="slides/slide9.xml"/><Relationship Id="rId23" Type="http://schemas.openxmlformats.org/officeDocument/2006/relationships/slide" Target="slides/slide10.xml"/><Relationship Id="rId24" Type="http://schemas.openxmlformats.org/officeDocument/2006/relationships/slide" Target="slides/slide11.xml"/><Relationship Id="rId25" Type="http://schemas.openxmlformats.org/officeDocument/2006/relationships/slide" Target="slides/slide12.xml"/><Relationship Id="rId26" Type="http://schemas.openxmlformats.org/officeDocument/2006/relationships/slide" Target="slides/slide13.xml"/><Relationship Id="rId27" Type="http://schemas.openxmlformats.org/officeDocument/2006/relationships/slide" Target="slides/slide14.xml"/><Relationship Id="rId28" Type="http://schemas.openxmlformats.org/officeDocument/2006/relationships/slide" Target="slides/slide15.xml"/><Relationship Id="rId29" Type="http://schemas.openxmlformats.org/officeDocument/2006/relationships/slide" Target="slides/slide16.xml"/><Relationship Id="rId30" Type="http://schemas.openxmlformats.org/officeDocument/2006/relationships/slide" Target="slides/slide17.xml"/><Relationship Id="rId31" Type="http://schemas.openxmlformats.org/officeDocument/2006/relationships/slide" Target="slides/slide18.xml"/><Relationship Id="rId32" Type="http://schemas.openxmlformats.org/officeDocument/2006/relationships/slide" Target="slides/slide19.xml"/><Relationship Id="rId33" Type="http://schemas.openxmlformats.org/officeDocument/2006/relationships/slide" Target="slides/slide20.xml"/><Relationship Id="rId34" Type="http://schemas.openxmlformats.org/officeDocument/2006/relationships/slide" Target="slides/slide21.xml"/><Relationship Id="rId35" Type="http://schemas.openxmlformats.org/officeDocument/2006/relationships/slide" Target="slides/slide22.xml"/><Relationship Id="rId36" Type="http://schemas.openxmlformats.org/officeDocument/2006/relationships/slide" Target="slides/slide23.xml"/><Relationship Id="rId37" Type="http://schemas.openxmlformats.org/officeDocument/2006/relationships/slide" Target="slides/slide24.xml"/><Relationship Id="rId38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12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sldImg"/>
          </p:nvPr>
        </p:nvSpPr>
        <p:spPr>
          <a:xfrm>
            <a:off x="0" y="764280"/>
            <a:ext cx="360" cy="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s-CO" sz="4400" spc="-1" strike="noStrike">
                <a:solidFill>
                  <a:srgbClr val="000000"/>
                </a:solidFill>
                <a:latin typeface="Arial"/>
              </a:rPr>
              <a:t>Pulse para desplazar la diapositiva</a:t>
            </a:r>
            <a:endParaRPr b="0" lang="es-CO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r>
              <a:rPr b="0" lang="es-CO" sz="2000" spc="-1" strike="noStrike">
                <a:solidFill>
                  <a:srgbClr val="000000"/>
                </a:solidFill>
                <a:latin typeface="Arial"/>
              </a:rPr>
              <a:t>Pulse para editar el formato de las notas</a:t>
            </a:r>
            <a:endParaRPr b="0" lang="es-CO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es-CO" sz="1400" spc="-1" strike="noStrike">
                <a:solidFill>
                  <a:srgbClr val="000000"/>
                </a:solidFill>
                <a:latin typeface="Times New Roman"/>
              </a:rPr>
              <a:t>&lt;cabecera&gt;</a:t>
            </a:r>
            <a:endParaRPr b="0" lang="es-CO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 type="dt" idx="34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es-CO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r>
              <a:rPr b="0" lang="es-CO" sz="1400" spc="-1" strike="noStrike">
                <a:solidFill>
                  <a:srgbClr val="000000"/>
                </a:solidFill>
                <a:latin typeface="Times New Roman"/>
              </a:rPr>
              <a:t>&lt;fecha/hora&gt;</a:t>
            </a:r>
            <a:endParaRPr b="0" lang="es-CO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6" name="PlaceHolder 5"/>
          <p:cNvSpPr>
            <a:spLocks noGrp="1"/>
          </p:cNvSpPr>
          <p:nvPr>
            <p:ph type="ftr" idx="35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es-CO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s-CO" sz="1400" spc="-1" strike="noStrike">
                <a:solidFill>
                  <a:srgbClr val="000000"/>
                </a:solidFill>
                <a:latin typeface="Times New Roman"/>
              </a:rPr>
              <a:t>&lt;pie de página&gt;</a:t>
            </a:r>
            <a:endParaRPr b="0" lang="es-CO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7" name="PlaceHolder 6"/>
          <p:cNvSpPr>
            <a:spLocks noGrp="1"/>
          </p:cNvSpPr>
          <p:nvPr>
            <p:ph type="sldNum" idx="36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buNone/>
              <a:defRPr b="0" lang="es-CO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fld id="{481B1464-BF63-48D5-A717-A7A67776ECD6}" type="slidenum">
              <a:rPr b="0" lang="es-CO" sz="1400" spc="-1" strike="noStrike">
                <a:solidFill>
                  <a:srgbClr val="000000"/>
                </a:solidFill>
                <a:latin typeface="Times New Roman"/>
              </a:rPr>
              <a:t>&lt;número&gt;</a:t>
            </a:fld>
            <a:endParaRPr b="0" lang="es-CO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
</Relationships>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
</Relationships>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
</Relationships>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
</Relationships>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
</Relationships>
</file>

<file path=ppt/notesSlides/_rels/notesSlide19.xml.rels><?xml version="1.0" encoding="UTF-8"?>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20.xml.rels><?xml version="1.0" encoding="UTF-8"?>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
</Relationships>
</file>

<file path=ppt/notesSlides/_rels/notesSlide21.xml.rels><?xml version="1.0" encoding="UTF-8"?>
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
</Relationships>
</file>

<file path=ppt/notesSlides/_rels/notesSlide22.xml.rels><?xml version="1.0" encoding="UTF-8"?>
<Relationships xmlns="http://schemas.openxmlformats.org/package/2006/relationships"><Relationship Id="rId1" Type="http://schemas.openxmlformats.org/officeDocument/2006/relationships/slide" Target="../slides/slide22.xml"/><Relationship Id="rId2" Type="http://schemas.openxmlformats.org/officeDocument/2006/relationships/notesMaster" Target="../notesMasters/notesMaster1.xml"/>
</Relationships>
</file>

<file path=ppt/notesSlides/_rels/notesSlide23.xml.rels><?xml version="1.0" encoding="UTF-8"?>
<Relationships xmlns="http://schemas.openxmlformats.org/package/2006/relationships"><Relationship Id="rId1" Type="http://schemas.openxmlformats.org/officeDocument/2006/relationships/slide" Target="../slides/slide23.xml"/><Relationship Id="rId2" Type="http://schemas.openxmlformats.org/officeDocument/2006/relationships/notesMaster" Target="../notesMasters/notesMaster1.xml"/>
</Relationships>
</file>

<file path=ppt/notesSlides/_rels/notesSlide24.xml.rels><?xml version="1.0" encoding="UTF-8"?>
<Relationships xmlns="http://schemas.openxmlformats.org/package/2006/relationships"><Relationship Id="rId1" Type="http://schemas.openxmlformats.org/officeDocument/2006/relationships/slide" Target="../slides/slide24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  <a:ln w="0">
            <a:noFill/>
          </a:ln>
        </p:spPr>
      </p:sp>
      <p:sp>
        <p:nvSpPr>
          <p:cNvPr id="25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7" name="PlaceHolder 3"/>
          <p:cNvSpPr>
            <a:spLocks noGrp="1"/>
          </p:cNvSpPr>
          <p:nvPr>
            <p:ph type="sldNum" idx="37"/>
          </p:nvPr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s-CO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2F9F236D-3FFB-4A0F-9726-D55DCFDA2A43}" type="slidenum">
              <a:rPr b="0" lang="es-CO" sz="1400" spc="-1" strike="noStrike">
                <a:solidFill>
                  <a:srgbClr val="000000"/>
                </a:solidFill>
                <a:latin typeface="Times New Roman"/>
              </a:rPr>
              <a:t>&lt;número&gt;</a:t>
            </a:fld>
            <a:endParaRPr b="0" lang="es-CO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  <a:ln w="0">
            <a:noFill/>
          </a:ln>
        </p:spPr>
      </p:sp>
      <p:sp>
        <p:nvSpPr>
          <p:cNvPr id="28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4" name="PlaceHolder 3"/>
          <p:cNvSpPr>
            <a:spLocks noGrp="1"/>
          </p:cNvSpPr>
          <p:nvPr>
            <p:ph type="sldNum" idx="46"/>
          </p:nvPr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s-CO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90D4C1C0-2795-4E04-A674-370BFF44777E}" type="slidenum">
              <a:rPr b="0" lang="es-CO" sz="1400" spc="-1" strike="noStrike">
                <a:solidFill>
                  <a:srgbClr val="000000"/>
                </a:solidFill>
                <a:latin typeface="Times New Roman"/>
              </a:rPr>
              <a:t>&lt;número&gt;</a:t>
            </a:fld>
            <a:endParaRPr b="0" lang="es-CO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  <a:ln w="0">
            <a:noFill/>
          </a:ln>
        </p:spPr>
      </p:sp>
      <p:sp>
        <p:nvSpPr>
          <p:cNvPr id="28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7" name="PlaceHolder 3"/>
          <p:cNvSpPr>
            <a:spLocks noGrp="1"/>
          </p:cNvSpPr>
          <p:nvPr>
            <p:ph type="sldNum" idx="47"/>
          </p:nvPr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s-CO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57CDD363-169E-4B09-969D-742FEFFF87E8}" type="slidenum">
              <a:rPr b="0" lang="es-CO" sz="1400" spc="-1" strike="noStrike">
                <a:solidFill>
                  <a:srgbClr val="000000"/>
                </a:solidFill>
                <a:latin typeface="Times New Roman"/>
              </a:rPr>
              <a:t>&lt;número&gt;</a:t>
            </a:fld>
            <a:endParaRPr b="0" lang="es-CO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  <a:ln w="0">
            <a:noFill/>
          </a:ln>
        </p:spPr>
      </p:sp>
      <p:sp>
        <p:nvSpPr>
          <p:cNvPr id="28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0" name="PlaceHolder 3"/>
          <p:cNvSpPr>
            <a:spLocks noGrp="1"/>
          </p:cNvSpPr>
          <p:nvPr>
            <p:ph type="sldNum" idx="48"/>
          </p:nvPr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s-CO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DAA7F429-23D7-4C78-820F-F772A965D812}" type="slidenum">
              <a:rPr b="0" lang="es-CO" sz="1400" spc="-1" strike="noStrike">
                <a:solidFill>
                  <a:srgbClr val="000000"/>
                </a:solidFill>
                <a:latin typeface="Times New Roman"/>
              </a:rPr>
              <a:t>&lt;número&gt;</a:t>
            </a:fld>
            <a:endParaRPr b="0" lang="es-CO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  <a:ln w="0">
            <a:noFill/>
          </a:ln>
        </p:spPr>
      </p:sp>
      <p:sp>
        <p:nvSpPr>
          <p:cNvPr id="29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3" name="PlaceHolder 3"/>
          <p:cNvSpPr>
            <a:spLocks noGrp="1"/>
          </p:cNvSpPr>
          <p:nvPr>
            <p:ph type="sldNum" idx="49"/>
          </p:nvPr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s-CO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DECB02BB-74F6-4570-A299-34989B0E08E6}" type="slidenum">
              <a:rPr b="0" lang="es-CO" sz="1400" spc="-1" strike="noStrike">
                <a:solidFill>
                  <a:srgbClr val="000000"/>
                </a:solidFill>
                <a:latin typeface="Times New Roman"/>
              </a:rPr>
              <a:t>&lt;número&gt;</a:t>
            </a:fld>
            <a:endParaRPr b="0" lang="es-CO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  <a:ln w="0">
            <a:noFill/>
          </a:ln>
        </p:spPr>
      </p:sp>
      <p:sp>
        <p:nvSpPr>
          <p:cNvPr id="29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6" name="PlaceHolder 3"/>
          <p:cNvSpPr>
            <a:spLocks noGrp="1"/>
          </p:cNvSpPr>
          <p:nvPr>
            <p:ph type="sldNum" idx="50"/>
          </p:nvPr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s-CO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DF3FD43C-993A-427C-B860-AA287C7CB72E}" type="slidenum">
              <a:rPr b="0" lang="es-CO" sz="1400" spc="-1" strike="noStrike">
                <a:solidFill>
                  <a:srgbClr val="000000"/>
                </a:solidFill>
                <a:latin typeface="Times New Roman"/>
              </a:rPr>
              <a:t>&lt;número&gt;</a:t>
            </a:fld>
            <a:endParaRPr b="0" lang="es-CO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  <a:ln w="0">
            <a:noFill/>
          </a:ln>
        </p:spPr>
      </p:sp>
      <p:sp>
        <p:nvSpPr>
          <p:cNvPr id="29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9" name="PlaceHolder 3"/>
          <p:cNvSpPr>
            <a:spLocks noGrp="1"/>
          </p:cNvSpPr>
          <p:nvPr>
            <p:ph type="sldNum" idx="51"/>
          </p:nvPr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s-CO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6BE2E377-97D1-45A7-A10B-A4815E029228}" type="slidenum">
              <a:rPr b="0" lang="es-CO" sz="1400" spc="-1" strike="noStrike">
                <a:solidFill>
                  <a:srgbClr val="000000"/>
                </a:solidFill>
                <a:latin typeface="Times New Roman"/>
              </a:rPr>
              <a:t>&lt;número&gt;</a:t>
            </a:fld>
            <a:endParaRPr b="0" lang="es-CO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  <a:ln w="0">
            <a:noFill/>
          </a:ln>
        </p:spPr>
      </p:sp>
      <p:sp>
        <p:nvSpPr>
          <p:cNvPr id="30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2" name="PlaceHolder 3"/>
          <p:cNvSpPr>
            <a:spLocks noGrp="1"/>
          </p:cNvSpPr>
          <p:nvPr>
            <p:ph type="sldNum" idx="52"/>
          </p:nvPr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s-CO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DFA77743-E9EF-4721-A22E-A4F552AC7FA2}" type="slidenum">
              <a:rPr b="0" lang="es-CO" sz="1400" spc="-1" strike="noStrike">
                <a:solidFill>
                  <a:srgbClr val="000000"/>
                </a:solidFill>
                <a:latin typeface="Times New Roman"/>
              </a:rPr>
              <a:t>&lt;número&gt;</a:t>
            </a:fld>
            <a:endParaRPr b="0" lang="es-CO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  <a:ln w="0">
            <a:noFill/>
          </a:ln>
        </p:spPr>
      </p:sp>
      <p:sp>
        <p:nvSpPr>
          <p:cNvPr id="30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5" name="PlaceHolder 3"/>
          <p:cNvSpPr>
            <a:spLocks noGrp="1"/>
          </p:cNvSpPr>
          <p:nvPr>
            <p:ph type="sldNum" idx="53"/>
          </p:nvPr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s-CO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C01CC078-8A7A-494B-80E8-8E3D65583655}" type="slidenum">
              <a:rPr b="0" lang="es-CO" sz="1400" spc="-1" strike="noStrike">
                <a:solidFill>
                  <a:srgbClr val="000000"/>
                </a:solidFill>
                <a:latin typeface="Times New Roman"/>
              </a:rPr>
              <a:t>&lt;número&gt;</a:t>
            </a:fld>
            <a:endParaRPr b="0" lang="es-CO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  <a:ln w="0">
            <a:noFill/>
          </a:ln>
        </p:spPr>
      </p:sp>
      <p:sp>
        <p:nvSpPr>
          <p:cNvPr id="30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8" name="PlaceHolder 3"/>
          <p:cNvSpPr>
            <a:spLocks noGrp="1"/>
          </p:cNvSpPr>
          <p:nvPr>
            <p:ph type="sldNum" idx="54"/>
          </p:nvPr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s-CO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0A8F134E-E89B-41E8-BD6E-75E0ABF53FEF}" type="slidenum">
              <a:rPr b="0" lang="es-CO" sz="1400" spc="-1" strike="noStrike">
                <a:solidFill>
                  <a:srgbClr val="000000"/>
                </a:solidFill>
                <a:latin typeface="Times New Roman"/>
              </a:rPr>
              <a:t>&lt;número&gt;</a:t>
            </a:fld>
            <a:endParaRPr b="0" lang="es-CO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  <a:ln w="0">
            <a:noFill/>
          </a:ln>
        </p:spPr>
      </p:sp>
      <p:sp>
        <p:nvSpPr>
          <p:cNvPr id="31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1" name="PlaceHolder 3"/>
          <p:cNvSpPr>
            <a:spLocks noGrp="1"/>
          </p:cNvSpPr>
          <p:nvPr>
            <p:ph type="sldNum" idx="55"/>
          </p:nvPr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s-CO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095322B3-D6D4-401F-B274-F11AC606B6C2}" type="slidenum">
              <a:rPr b="0" lang="es-CO" sz="1400" spc="-1" strike="noStrike">
                <a:solidFill>
                  <a:srgbClr val="000000"/>
                </a:solidFill>
                <a:latin typeface="Times New Roman"/>
              </a:rPr>
              <a:t>&lt;número&gt;</a:t>
            </a:fld>
            <a:endParaRPr b="0" lang="es-CO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  <a:ln w="0">
            <a:noFill/>
          </a:ln>
        </p:spPr>
      </p:sp>
      <p:sp>
        <p:nvSpPr>
          <p:cNvPr id="25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0" name="PlaceHolder 3"/>
          <p:cNvSpPr>
            <a:spLocks noGrp="1"/>
          </p:cNvSpPr>
          <p:nvPr>
            <p:ph type="sldNum" idx="38"/>
          </p:nvPr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s-CO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76165CB2-72F2-4F72-B662-F2319C45982C}" type="slidenum">
              <a:rPr b="0" lang="es-CO" sz="1400" spc="-1" strike="noStrike">
                <a:solidFill>
                  <a:srgbClr val="000000"/>
                </a:solidFill>
                <a:latin typeface="Times New Roman"/>
              </a:rPr>
              <a:t>&lt;número&gt;</a:t>
            </a:fld>
            <a:endParaRPr b="0" lang="es-CO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2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  <a:ln w="0">
            <a:noFill/>
          </a:ln>
        </p:spPr>
      </p:sp>
      <p:sp>
        <p:nvSpPr>
          <p:cNvPr id="31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4" name="PlaceHolder 3"/>
          <p:cNvSpPr>
            <a:spLocks noGrp="1"/>
          </p:cNvSpPr>
          <p:nvPr>
            <p:ph type="sldNum" idx="56"/>
          </p:nvPr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s-CO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D1C19130-6B28-4F7B-AD3B-AE84E1A224A5}" type="slidenum">
              <a:rPr b="0" lang="es-CO" sz="1400" spc="-1" strike="noStrike">
                <a:solidFill>
                  <a:srgbClr val="000000"/>
                </a:solidFill>
                <a:latin typeface="Times New Roman"/>
              </a:rPr>
              <a:t>&lt;número&gt;</a:t>
            </a:fld>
            <a:endParaRPr b="0" lang="es-CO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2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  <a:ln w="0">
            <a:noFill/>
          </a:ln>
        </p:spPr>
      </p:sp>
      <p:sp>
        <p:nvSpPr>
          <p:cNvPr id="31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7" name="PlaceHolder 3"/>
          <p:cNvSpPr>
            <a:spLocks noGrp="1"/>
          </p:cNvSpPr>
          <p:nvPr>
            <p:ph type="sldNum" idx="57"/>
          </p:nvPr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s-CO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541E6067-ACB5-41FE-9840-02A16AE1BBA4}" type="slidenum">
              <a:rPr b="0" lang="es-CO" sz="1400" spc="-1" strike="noStrike">
                <a:solidFill>
                  <a:srgbClr val="000000"/>
                </a:solidFill>
                <a:latin typeface="Times New Roman"/>
              </a:rPr>
              <a:t>&lt;número&gt;</a:t>
            </a:fld>
            <a:endParaRPr b="0" lang="es-CO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2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  <a:ln w="0">
            <a:noFill/>
          </a:ln>
        </p:spPr>
      </p:sp>
      <p:sp>
        <p:nvSpPr>
          <p:cNvPr id="31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0" name="PlaceHolder 3"/>
          <p:cNvSpPr>
            <a:spLocks noGrp="1"/>
          </p:cNvSpPr>
          <p:nvPr>
            <p:ph type="sldNum" idx="58"/>
          </p:nvPr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s-CO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89479F07-3F3F-45C5-B60B-65C74548E314}" type="slidenum">
              <a:rPr b="0" lang="es-CO" sz="1400" spc="-1" strike="noStrike">
                <a:solidFill>
                  <a:srgbClr val="000000"/>
                </a:solidFill>
                <a:latin typeface="Times New Roman"/>
              </a:rPr>
              <a:t>&lt;número&gt;</a:t>
            </a:fld>
            <a:endParaRPr b="0" lang="es-CO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2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  <a:ln w="0">
            <a:noFill/>
          </a:ln>
        </p:spPr>
      </p:sp>
      <p:sp>
        <p:nvSpPr>
          <p:cNvPr id="32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3" name="PlaceHolder 3"/>
          <p:cNvSpPr>
            <a:spLocks noGrp="1"/>
          </p:cNvSpPr>
          <p:nvPr>
            <p:ph type="sldNum" idx="59"/>
          </p:nvPr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s-CO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1493A557-BF93-4FE6-9089-F3768DC9120D}" type="slidenum">
              <a:rPr b="0" lang="es-CO" sz="1400" spc="-1" strike="noStrike">
                <a:solidFill>
                  <a:srgbClr val="000000"/>
                </a:solidFill>
                <a:latin typeface="Times New Roman"/>
              </a:rPr>
              <a:t>&lt;número&gt;</a:t>
            </a:fld>
            <a:endParaRPr b="0" lang="es-CO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2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  <a:ln w="0">
            <a:noFill/>
          </a:ln>
        </p:spPr>
      </p:sp>
      <p:sp>
        <p:nvSpPr>
          <p:cNvPr id="32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6" name="PlaceHolder 3"/>
          <p:cNvSpPr>
            <a:spLocks noGrp="1"/>
          </p:cNvSpPr>
          <p:nvPr>
            <p:ph type="sldNum" idx="60"/>
          </p:nvPr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s-CO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9A88BE51-3C75-4BB1-8EE8-29EFD24E5008}" type="slidenum">
              <a:rPr b="0" lang="es-CO" sz="1400" spc="-1" strike="noStrike">
                <a:solidFill>
                  <a:srgbClr val="000000"/>
                </a:solidFill>
                <a:latin typeface="Times New Roman"/>
              </a:rPr>
              <a:t>&lt;número&gt;</a:t>
            </a:fld>
            <a:endParaRPr b="0" lang="es-CO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  <a:ln w="0">
            <a:noFill/>
          </a:ln>
        </p:spPr>
      </p:sp>
      <p:sp>
        <p:nvSpPr>
          <p:cNvPr id="26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3" name="PlaceHolder 3"/>
          <p:cNvSpPr>
            <a:spLocks noGrp="1"/>
          </p:cNvSpPr>
          <p:nvPr>
            <p:ph type="sldNum" idx="39"/>
          </p:nvPr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s-CO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40BBA356-58F8-42D7-B181-054F9C1EE452}" type="slidenum">
              <a:rPr b="0" lang="es-CO" sz="1400" spc="-1" strike="noStrike">
                <a:solidFill>
                  <a:srgbClr val="000000"/>
                </a:solidFill>
                <a:latin typeface="Times New Roman"/>
              </a:rPr>
              <a:t>&lt;número&gt;</a:t>
            </a:fld>
            <a:endParaRPr b="0" lang="es-CO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  <a:ln w="0">
            <a:noFill/>
          </a:ln>
        </p:spPr>
      </p:sp>
      <p:sp>
        <p:nvSpPr>
          <p:cNvPr id="26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6" name="PlaceHolder 3"/>
          <p:cNvSpPr>
            <a:spLocks noGrp="1"/>
          </p:cNvSpPr>
          <p:nvPr>
            <p:ph type="sldNum" idx="40"/>
          </p:nvPr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s-CO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6D9A53CE-BA82-4DAD-BBE5-073DD80375D8}" type="slidenum">
              <a:rPr b="0" lang="es-CO" sz="1400" spc="-1" strike="noStrike">
                <a:solidFill>
                  <a:srgbClr val="000000"/>
                </a:solidFill>
                <a:latin typeface="Times New Roman"/>
              </a:rPr>
              <a:t>&lt;número&gt;</a:t>
            </a:fld>
            <a:endParaRPr b="0" lang="es-CO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  <a:ln w="0">
            <a:noFill/>
          </a:ln>
        </p:spPr>
      </p:sp>
      <p:sp>
        <p:nvSpPr>
          <p:cNvPr id="26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9" name="PlaceHolder 3"/>
          <p:cNvSpPr>
            <a:spLocks noGrp="1"/>
          </p:cNvSpPr>
          <p:nvPr>
            <p:ph type="sldNum" idx="41"/>
          </p:nvPr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s-CO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2FA78539-5807-4EEB-BD78-AFA43EA9DD8A}" type="slidenum">
              <a:rPr b="0" lang="es-CO" sz="1400" spc="-1" strike="noStrike">
                <a:solidFill>
                  <a:srgbClr val="000000"/>
                </a:solidFill>
                <a:latin typeface="Times New Roman"/>
              </a:rPr>
              <a:t>&lt;número&gt;</a:t>
            </a:fld>
            <a:endParaRPr b="0" lang="es-CO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  <a:ln w="0">
            <a:noFill/>
          </a:ln>
        </p:spPr>
      </p:sp>
      <p:sp>
        <p:nvSpPr>
          <p:cNvPr id="27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2" name="PlaceHolder 3"/>
          <p:cNvSpPr>
            <a:spLocks noGrp="1"/>
          </p:cNvSpPr>
          <p:nvPr>
            <p:ph type="sldNum" idx="42"/>
          </p:nvPr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s-CO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24ACEA22-A8F1-444E-B865-26454E9DDB88}" type="slidenum">
              <a:rPr b="0" lang="es-CO" sz="1400" spc="-1" strike="noStrike">
                <a:solidFill>
                  <a:srgbClr val="000000"/>
                </a:solidFill>
                <a:latin typeface="Times New Roman"/>
              </a:rPr>
              <a:t>&lt;número&gt;</a:t>
            </a:fld>
            <a:endParaRPr b="0" lang="es-CO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  <a:ln w="0">
            <a:noFill/>
          </a:ln>
        </p:spPr>
      </p:sp>
      <p:sp>
        <p:nvSpPr>
          <p:cNvPr id="27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5" name="PlaceHolder 3"/>
          <p:cNvSpPr>
            <a:spLocks noGrp="1"/>
          </p:cNvSpPr>
          <p:nvPr>
            <p:ph type="sldNum" idx="43"/>
          </p:nvPr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s-CO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09351424-E2BE-4599-A735-E68215480B2D}" type="slidenum">
              <a:rPr b="0" lang="es-CO" sz="1400" spc="-1" strike="noStrike">
                <a:solidFill>
                  <a:srgbClr val="000000"/>
                </a:solidFill>
                <a:latin typeface="Times New Roman"/>
              </a:rPr>
              <a:t>&lt;número&gt;</a:t>
            </a:fld>
            <a:endParaRPr b="0" lang="es-CO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  <a:ln w="0">
            <a:noFill/>
          </a:ln>
        </p:spPr>
      </p:sp>
      <p:sp>
        <p:nvSpPr>
          <p:cNvPr id="27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8" name="PlaceHolder 3"/>
          <p:cNvSpPr>
            <a:spLocks noGrp="1"/>
          </p:cNvSpPr>
          <p:nvPr>
            <p:ph type="sldNum" idx="44"/>
          </p:nvPr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s-CO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B293B3CC-61EB-4B42-BA84-ABB31E0ABD5D}" type="slidenum">
              <a:rPr b="0" lang="es-CO" sz="1400" spc="-1" strike="noStrike">
                <a:solidFill>
                  <a:srgbClr val="000000"/>
                </a:solidFill>
                <a:latin typeface="Times New Roman"/>
              </a:rPr>
              <a:t>&lt;número&gt;</a:t>
            </a:fld>
            <a:endParaRPr b="0" lang="es-CO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  <a:ln w="0">
            <a:noFill/>
          </a:ln>
        </p:spPr>
      </p:sp>
      <p:sp>
        <p:nvSpPr>
          <p:cNvPr id="28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1" name="PlaceHolder 3"/>
          <p:cNvSpPr>
            <a:spLocks noGrp="1"/>
          </p:cNvSpPr>
          <p:nvPr>
            <p:ph type="sldNum" idx="45"/>
          </p:nvPr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s-CO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507B9DF8-A020-487D-B793-BB4EC35E88CE}" type="slidenum">
              <a:rPr b="0" lang="es-CO" sz="1400" spc="-1" strike="noStrike">
                <a:solidFill>
                  <a:srgbClr val="000000"/>
                </a:solidFill>
                <a:latin typeface="Times New Roman"/>
              </a:rPr>
              <a:t>&lt;número&gt;</a:t>
            </a:fld>
            <a:endParaRPr b="0" lang="es-CO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520" cy="132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CO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601560" cy="435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493" lnSpcReduction="20000"/>
          </a:bodyPr>
          <a:p>
            <a:pPr indent="0">
              <a:spcBef>
                <a:spcPts val="1417"/>
              </a:spcBef>
              <a:buNone/>
            </a:pPr>
            <a:endParaRPr b="0" lang="es-CO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3"/>
          <p:cNvSpPr>
            <a:spLocks noGrp="1"/>
          </p:cNvSpPr>
          <p:nvPr>
            <p:ph/>
          </p:nvPr>
        </p:nvSpPr>
        <p:spPr>
          <a:xfrm>
            <a:off x="1470240" y="1825560"/>
            <a:ext cx="601560" cy="435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493" lnSpcReduction="20000"/>
          </a:bodyPr>
          <a:p>
            <a:pPr indent="0">
              <a:spcBef>
                <a:spcPts val="1417"/>
              </a:spcBef>
              <a:buNone/>
            </a:pPr>
            <a:endParaRPr b="0" lang="es-CO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FF084EA-C868-49F2-999A-A8165F81EDF9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s-CO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520" cy="132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CO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601560" cy="435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493" lnSpcReduction="20000"/>
          </a:bodyPr>
          <a:p>
            <a:pPr indent="0">
              <a:spcBef>
                <a:spcPts val="1417"/>
              </a:spcBef>
              <a:buNone/>
            </a:pPr>
            <a:endParaRPr b="0" lang="es-CO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/>
          </p:nvPr>
        </p:nvSpPr>
        <p:spPr>
          <a:xfrm>
            <a:off x="1470240" y="1825560"/>
            <a:ext cx="601560" cy="435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493" lnSpcReduction="20000"/>
          </a:bodyPr>
          <a:p>
            <a:pPr indent="0">
              <a:spcBef>
                <a:spcPts val="1417"/>
              </a:spcBef>
              <a:buNone/>
            </a:pPr>
            <a:endParaRPr b="0" lang="es-CO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84B660F7-A8C6-4216-8290-41E8684307D3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s-CO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520" cy="132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CO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233000" cy="435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CO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B5C11225-35A7-40CB-8DAC-4EA72E2F26E3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s-CO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FFDBB2D3-32C9-4F3C-98C5-C07585F9753E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s-CO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520" cy="132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CO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601560" cy="435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493" lnSpcReduction="20000"/>
          </a:bodyPr>
          <a:p>
            <a:pPr indent="0">
              <a:spcBef>
                <a:spcPts val="1417"/>
              </a:spcBef>
              <a:buNone/>
            </a:pPr>
            <a:endParaRPr b="0" lang="es-CO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/>
          </p:nvPr>
        </p:nvSpPr>
        <p:spPr>
          <a:xfrm>
            <a:off x="1470240" y="1825560"/>
            <a:ext cx="601560" cy="435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493" lnSpcReduction="20000"/>
          </a:bodyPr>
          <a:p>
            <a:pPr indent="0">
              <a:spcBef>
                <a:spcPts val="1417"/>
              </a:spcBef>
              <a:buNone/>
            </a:pPr>
            <a:endParaRPr b="0" lang="es-CO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614A8482-29D4-4C7A-A1A3-880F3C28B96A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s-CO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520" cy="132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CO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601560" cy="435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493" lnSpcReduction="20000"/>
          </a:bodyPr>
          <a:p>
            <a:pPr indent="0">
              <a:spcBef>
                <a:spcPts val="1417"/>
              </a:spcBef>
              <a:buNone/>
            </a:pPr>
            <a:endParaRPr b="0" lang="es-CO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/>
          </p:nvPr>
        </p:nvSpPr>
        <p:spPr>
          <a:xfrm>
            <a:off x="1470240" y="1825560"/>
            <a:ext cx="601560" cy="435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493" lnSpcReduction="20000"/>
          </a:bodyPr>
          <a:p>
            <a:pPr indent="0">
              <a:spcBef>
                <a:spcPts val="1417"/>
              </a:spcBef>
              <a:buNone/>
            </a:pPr>
            <a:endParaRPr b="0" lang="es-CO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779AEF2F-EF88-47B8-B462-E0F56E9A2F4B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s-CO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SECTION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520" cy="132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CO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601560" cy="435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493" lnSpcReduction="20000"/>
          </a:bodyPr>
          <a:p>
            <a:pPr indent="0">
              <a:spcBef>
                <a:spcPts val="1417"/>
              </a:spcBef>
              <a:buNone/>
            </a:pPr>
            <a:endParaRPr b="0" lang="es-CO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1470240" y="1825560"/>
            <a:ext cx="601560" cy="435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493" lnSpcReduction="20000"/>
          </a:bodyPr>
          <a:p>
            <a:pPr indent="0">
              <a:spcBef>
                <a:spcPts val="1417"/>
              </a:spcBef>
              <a:buNone/>
            </a:pPr>
            <a:endParaRPr b="0" lang="es-CO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25204549-AED0-40C6-8884-295FED538D08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es-CO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WO_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520" cy="132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CO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601560" cy="435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493" lnSpcReduction="20000"/>
          </a:bodyPr>
          <a:p>
            <a:pPr indent="0">
              <a:spcBef>
                <a:spcPts val="1417"/>
              </a:spcBef>
              <a:buNone/>
            </a:pPr>
            <a:endParaRPr b="0" lang="es-CO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3"/>
          <p:cNvSpPr>
            <a:spLocks noGrp="1"/>
          </p:cNvSpPr>
          <p:nvPr>
            <p:ph/>
          </p:nvPr>
        </p:nvSpPr>
        <p:spPr>
          <a:xfrm>
            <a:off x="1470240" y="1825560"/>
            <a:ext cx="601560" cy="435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493" lnSpcReduction="20000"/>
          </a:bodyPr>
          <a:p>
            <a:pPr indent="0">
              <a:spcBef>
                <a:spcPts val="1417"/>
              </a:spcBef>
              <a:buNone/>
            </a:pPr>
            <a:endParaRPr b="0" lang="es-CO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D83F470E-B0F1-4634-A109-D2BE623CDF4A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8"/>
          </p:nvPr>
        </p:nvSpPr>
        <p:spPr/>
        <p:txBody>
          <a:bodyPr/>
          <a:p>
            <a:r>
              <a:rPr lang="es-CO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11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2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3.xml"/><Relationship Id="rId3" Type="http://schemas.openxmlformats.org/officeDocument/2006/relationships/slideLayout" Target="../slideLayouts/slideLayout4.xml"/><Relationship Id="rId4" Type="http://schemas.openxmlformats.org/officeDocument/2006/relationships/slideLayout" Target="../slideLayouts/slideLayout5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6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7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slideLayout" Target="../slideLayouts/slideLayout8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520" cy="132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s-CO" sz="4400" spc="-1" strike="noStrike">
                <a:solidFill>
                  <a:srgbClr val="000000"/>
                </a:solidFill>
                <a:latin typeface="Arial"/>
              </a:rPr>
              <a:t>Pulse para editar el formato del texto de título</a:t>
            </a:r>
            <a:endParaRPr b="0" lang="es-CO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ftr" idx="1"/>
          </p:nvPr>
        </p:nvSpPr>
        <p:spPr>
          <a:xfrm>
            <a:off x="4038480" y="6356520"/>
            <a:ext cx="41137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s-CO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CO" sz="1400" spc="-1" strike="noStrike">
                <a:solidFill>
                  <a:srgbClr val="000000"/>
                </a:solidFill>
                <a:latin typeface="Times New Roman"/>
              </a:rPr>
              <a:t>&lt;pie de página&gt;</a:t>
            </a:r>
            <a:endParaRPr b="0" lang="es-CO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sldNum" idx="2"/>
          </p:nvPr>
        </p:nvSpPr>
        <p:spPr>
          <a:xfrm>
            <a:off x="8610480" y="6356520"/>
            <a:ext cx="27421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s-CO" sz="1200" spc="-1" strike="noStrike">
                <a:solidFill>
                  <a:srgbClr val="888888"/>
                </a:solidFill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594CC928-81AF-45F8-B7F7-53CE1E771B64}" type="slidenum">
              <a:rPr b="0" lang="es-CO" sz="1200" spc="-1" strike="noStrike">
                <a:solidFill>
                  <a:srgbClr val="888888"/>
                </a:solidFill>
                <a:latin typeface="Calibri"/>
                <a:ea typeface="Calibri"/>
              </a:rPr>
              <a:t>&lt;número&gt;</a:t>
            </a:fld>
            <a:endParaRPr b="0" lang="es-CO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dt" idx="3"/>
          </p:nvPr>
        </p:nvSpPr>
        <p:spPr>
          <a:xfrm>
            <a:off x="838080" y="6356520"/>
            <a:ext cx="27421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s-CO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s-CO" sz="1400" spc="-1" strike="noStrike">
                <a:solidFill>
                  <a:srgbClr val="000000"/>
                </a:solidFill>
                <a:latin typeface="Times New Roman"/>
              </a:rPr>
              <a:t>&lt;fecha/hora&gt;</a:t>
            </a:r>
            <a:endParaRPr b="0" lang="es-CO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ftr" idx="28"/>
          </p:nvPr>
        </p:nvSpPr>
        <p:spPr>
          <a:xfrm>
            <a:off x="4038480" y="6356520"/>
            <a:ext cx="41137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s-CO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CO" sz="1400" spc="-1" strike="noStrike">
                <a:solidFill>
                  <a:srgbClr val="000000"/>
                </a:solidFill>
                <a:latin typeface="Times New Roman"/>
              </a:rPr>
              <a:t>&lt;pie de página&gt;</a:t>
            </a:r>
            <a:endParaRPr b="0" lang="es-CO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sldNum" idx="29"/>
          </p:nvPr>
        </p:nvSpPr>
        <p:spPr>
          <a:xfrm>
            <a:off x="8610480" y="6356520"/>
            <a:ext cx="27421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s-CO" sz="1200" spc="-1" strike="noStrike">
                <a:solidFill>
                  <a:srgbClr val="888888"/>
                </a:solidFill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F1DA7F1E-4DA8-47B3-8059-218FA56616DA}" type="slidenum">
              <a:rPr b="0" lang="es-CO" sz="1200" spc="-1" strike="noStrike">
                <a:solidFill>
                  <a:srgbClr val="888888"/>
                </a:solidFill>
                <a:latin typeface="Calibri"/>
                <a:ea typeface="Calibri"/>
              </a:rPr>
              <a:t>&lt;número&gt;</a:t>
            </a:fld>
            <a:endParaRPr b="0" lang="es-CO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 type="dt" idx="30"/>
          </p:nvPr>
        </p:nvSpPr>
        <p:spPr>
          <a:xfrm>
            <a:off x="838080" y="6356520"/>
            <a:ext cx="27421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s-CO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s-CO" sz="1400" spc="-1" strike="noStrike">
                <a:solidFill>
                  <a:srgbClr val="000000"/>
                </a:solidFill>
                <a:latin typeface="Times New Roman"/>
              </a:rPr>
              <a:t>&lt;fecha/hora&gt;</a:t>
            </a:r>
            <a:endParaRPr b="0" lang="es-CO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/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ftr" idx="31"/>
          </p:nvPr>
        </p:nvSpPr>
        <p:spPr>
          <a:xfrm>
            <a:off x="4038480" y="6356520"/>
            <a:ext cx="41137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s-CO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CO" sz="1400" spc="-1" strike="noStrike">
                <a:solidFill>
                  <a:srgbClr val="000000"/>
                </a:solidFill>
                <a:latin typeface="Times New Roman"/>
              </a:rPr>
              <a:t>&lt;pie de página&gt;</a:t>
            </a:r>
            <a:endParaRPr b="0" lang="es-CO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sldNum" idx="32"/>
          </p:nvPr>
        </p:nvSpPr>
        <p:spPr>
          <a:xfrm>
            <a:off x="8610480" y="6356520"/>
            <a:ext cx="27421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s-CO" sz="1200" spc="-1" strike="noStrike">
                <a:solidFill>
                  <a:srgbClr val="888888"/>
                </a:solidFill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5336A32D-E1A6-4554-98A1-6F36EDF4892B}" type="slidenum">
              <a:rPr b="0" lang="es-CO" sz="1200" spc="-1" strike="noStrike">
                <a:solidFill>
                  <a:srgbClr val="888888"/>
                </a:solidFill>
                <a:latin typeface="Calibri"/>
                <a:ea typeface="Calibri"/>
              </a:rPr>
              <a:t>&lt;número&gt;</a:t>
            </a:fld>
            <a:endParaRPr b="0" lang="es-CO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dt" idx="33"/>
          </p:nvPr>
        </p:nvSpPr>
        <p:spPr>
          <a:xfrm>
            <a:off x="838080" y="6356520"/>
            <a:ext cx="27421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s-CO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s-CO" sz="1400" spc="-1" strike="noStrike">
                <a:solidFill>
                  <a:srgbClr val="000000"/>
                </a:solidFill>
                <a:latin typeface="Times New Roman"/>
              </a:rPr>
              <a:t>&lt;fecha/hora&gt;</a:t>
            </a:r>
            <a:endParaRPr b="0" lang="es-CO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/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ftr" idx="4"/>
          </p:nvPr>
        </p:nvSpPr>
        <p:spPr>
          <a:xfrm>
            <a:off x="4038480" y="6356520"/>
            <a:ext cx="41137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s-CO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CO" sz="1400" spc="-1" strike="noStrike">
                <a:solidFill>
                  <a:srgbClr val="000000"/>
                </a:solidFill>
                <a:latin typeface="Times New Roman"/>
              </a:rPr>
              <a:t>&lt;pie de página&gt;</a:t>
            </a:r>
            <a:endParaRPr b="0" lang="es-CO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sldNum" idx="5"/>
          </p:nvPr>
        </p:nvSpPr>
        <p:spPr>
          <a:xfrm>
            <a:off x="8610480" y="6356520"/>
            <a:ext cx="27421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s-CO" sz="1200" spc="-1" strike="noStrike">
                <a:solidFill>
                  <a:srgbClr val="888888"/>
                </a:solidFill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2AD82B09-584C-41C1-A267-178E77712D4F}" type="slidenum">
              <a:rPr b="0" lang="es-CO" sz="1200" spc="-1" strike="noStrike">
                <a:solidFill>
                  <a:srgbClr val="888888"/>
                </a:solidFill>
                <a:latin typeface="Calibri"/>
                <a:ea typeface="Calibri"/>
              </a:rPr>
              <a:t>&lt;número&gt;</a:t>
            </a:fld>
            <a:endParaRPr b="0" lang="es-CO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dt" idx="6"/>
          </p:nvPr>
        </p:nvSpPr>
        <p:spPr>
          <a:xfrm>
            <a:off x="838080" y="6356520"/>
            <a:ext cx="27421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s-CO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s-CO" sz="1400" spc="-1" strike="noStrike">
                <a:solidFill>
                  <a:srgbClr val="000000"/>
                </a:solidFill>
                <a:latin typeface="Times New Roman"/>
              </a:rPr>
              <a:t>&lt;fecha/hora&gt;</a:t>
            </a:r>
            <a:endParaRPr b="0" lang="es-CO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1" r:id="rId2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ftr" idx="7"/>
          </p:nvPr>
        </p:nvSpPr>
        <p:spPr>
          <a:xfrm>
            <a:off x="4038480" y="6356520"/>
            <a:ext cx="41137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s-CO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CO" sz="1400" spc="-1" strike="noStrike">
                <a:solidFill>
                  <a:srgbClr val="000000"/>
                </a:solidFill>
                <a:latin typeface="Times New Roman"/>
              </a:rPr>
              <a:t>&lt;pie de página&gt;</a:t>
            </a:r>
            <a:endParaRPr b="0" lang="es-CO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sldNum" idx="8"/>
          </p:nvPr>
        </p:nvSpPr>
        <p:spPr>
          <a:xfrm>
            <a:off x="8610480" y="6356520"/>
            <a:ext cx="27421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s-CO" sz="1200" spc="-1" strike="noStrike">
                <a:solidFill>
                  <a:srgbClr val="888888"/>
                </a:solidFill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F28F146B-647D-41AC-9FC4-8276BA9AEA77}" type="slidenum">
              <a:rPr b="0" lang="es-CO" sz="1200" spc="-1" strike="noStrike">
                <a:solidFill>
                  <a:srgbClr val="888888"/>
                </a:solidFill>
                <a:latin typeface="Calibri"/>
                <a:ea typeface="Calibri"/>
              </a:rPr>
              <a:t>&lt;número&gt;</a:t>
            </a:fld>
            <a:endParaRPr b="0" lang="es-CO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 type="dt" idx="9"/>
          </p:nvPr>
        </p:nvSpPr>
        <p:spPr>
          <a:xfrm>
            <a:off x="838080" y="6356520"/>
            <a:ext cx="27421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s-CO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s-CO" sz="1400" spc="-1" strike="noStrike">
                <a:solidFill>
                  <a:srgbClr val="000000"/>
                </a:solidFill>
                <a:latin typeface="Times New Roman"/>
              </a:rPr>
              <a:t>&lt;fecha/hora&gt;</a:t>
            </a:r>
            <a:endParaRPr b="0" lang="es-CO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6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s-CO" sz="4400" spc="-1" strike="noStrike">
                <a:solidFill>
                  <a:srgbClr val="000000"/>
                </a:solidFill>
                <a:latin typeface="Arial"/>
              </a:rPr>
              <a:t>Pulse para editar el formato del texto de título</a:t>
            </a:r>
            <a:endParaRPr b="0" lang="es-CO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3200" spc="-1" strike="noStrike">
                <a:solidFill>
                  <a:srgbClr val="000000"/>
                </a:solidFill>
                <a:latin typeface="Arial"/>
              </a:rPr>
              <a:t>Pulse para editar el formato de texto del esquema</a:t>
            </a:r>
            <a:endParaRPr b="0" lang="es-CO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CO" sz="2800" spc="-1" strike="noStrike">
                <a:solidFill>
                  <a:srgbClr val="000000"/>
                </a:solidFill>
                <a:latin typeface="Arial"/>
              </a:rPr>
              <a:t>Segundo nivel del esquema</a:t>
            </a:r>
            <a:endParaRPr b="0" lang="es-CO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400" spc="-1" strike="noStrike">
                <a:solidFill>
                  <a:srgbClr val="000000"/>
                </a:solidFill>
                <a:latin typeface="Arial"/>
              </a:rPr>
              <a:t>Tercer nivel del esquema</a:t>
            </a:r>
            <a:endParaRPr b="0" lang="es-CO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CO" sz="2000" spc="-1" strike="noStrike">
                <a:solidFill>
                  <a:srgbClr val="000000"/>
                </a:solidFill>
                <a:latin typeface="Arial"/>
              </a:rPr>
              <a:t>Cuarto nivel del esquema</a:t>
            </a:r>
            <a:endParaRPr b="0" lang="es-CO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000" spc="-1" strike="noStrike">
                <a:solidFill>
                  <a:srgbClr val="000000"/>
                </a:solidFill>
                <a:latin typeface="Arial"/>
              </a:rPr>
              <a:t>Quinto nivel del esquema</a:t>
            </a:r>
            <a:endParaRPr b="0" lang="es-CO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000" spc="-1" strike="noStrike">
                <a:solidFill>
                  <a:srgbClr val="000000"/>
                </a:solidFill>
                <a:latin typeface="Arial"/>
              </a:rPr>
              <a:t>Sexto nivel del esquema</a:t>
            </a:r>
            <a:endParaRPr b="0" lang="es-CO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000" spc="-1" strike="noStrike">
                <a:solidFill>
                  <a:srgbClr val="000000"/>
                </a:solidFill>
                <a:latin typeface="Arial"/>
              </a:rPr>
              <a:t>Séptimo nivel del esquema</a:t>
            </a:r>
            <a:endParaRPr b="0" lang="es-CO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3" r:id="rId2"/>
    <p:sldLayoutId id="2147483654" r:id="rId3"/>
    <p:sldLayoutId id="2147483655" r:id="rId4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520" cy="132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s-CO" sz="4400" spc="-1" strike="noStrike">
                <a:solidFill>
                  <a:srgbClr val="000000"/>
                </a:solidFill>
                <a:latin typeface="Arial"/>
              </a:rPr>
              <a:t>Pulse para editar el formato del texto de título</a:t>
            </a:r>
            <a:endParaRPr b="0" lang="es-CO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2527560" cy="435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3122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3200" spc="-1" strike="noStrike">
                <a:solidFill>
                  <a:srgbClr val="000000"/>
                </a:solidFill>
                <a:latin typeface="Arial"/>
              </a:rPr>
              <a:t>Pulse para editar el formato de texto del esquema</a:t>
            </a:r>
            <a:endParaRPr b="0" lang="es-CO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CO" sz="2800" spc="-1" strike="noStrike">
                <a:solidFill>
                  <a:srgbClr val="000000"/>
                </a:solidFill>
                <a:latin typeface="Arial"/>
              </a:rPr>
              <a:t>Segundo nivel del esquema</a:t>
            </a:r>
            <a:endParaRPr b="0" lang="es-CO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400" spc="-1" strike="noStrike">
                <a:solidFill>
                  <a:srgbClr val="000000"/>
                </a:solidFill>
                <a:latin typeface="Arial"/>
              </a:rPr>
              <a:t>Tercer nivel del esquema</a:t>
            </a:r>
            <a:endParaRPr b="0" lang="es-CO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CO" sz="2000" spc="-1" strike="noStrike">
                <a:solidFill>
                  <a:srgbClr val="000000"/>
                </a:solidFill>
                <a:latin typeface="Arial"/>
              </a:rPr>
              <a:t>Cuarto nivel del esquema</a:t>
            </a:r>
            <a:endParaRPr b="0" lang="es-CO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000" spc="-1" strike="noStrike">
                <a:solidFill>
                  <a:srgbClr val="000000"/>
                </a:solidFill>
                <a:latin typeface="Arial"/>
              </a:rPr>
              <a:t>Quinto nivel del esquema</a:t>
            </a:r>
            <a:endParaRPr b="0" lang="es-CO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000" spc="-1" strike="noStrike">
                <a:solidFill>
                  <a:srgbClr val="000000"/>
                </a:solidFill>
                <a:latin typeface="Arial"/>
              </a:rPr>
              <a:t>Sexto nivel del esquema</a:t>
            </a:r>
            <a:endParaRPr b="0" lang="es-CO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000" spc="-1" strike="noStrike">
                <a:solidFill>
                  <a:srgbClr val="000000"/>
                </a:solidFill>
                <a:latin typeface="Arial"/>
              </a:rPr>
              <a:t>Séptimo nivel del esquema</a:t>
            </a:r>
            <a:endParaRPr b="0" lang="es-CO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ftr" idx="10"/>
          </p:nvPr>
        </p:nvSpPr>
        <p:spPr>
          <a:xfrm>
            <a:off x="4038480" y="6356520"/>
            <a:ext cx="41137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s-CO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CO" sz="1400" spc="-1" strike="noStrike">
                <a:solidFill>
                  <a:srgbClr val="000000"/>
                </a:solidFill>
                <a:latin typeface="Times New Roman"/>
              </a:rPr>
              <a:t>&lt;pie de página&gt;</a:t>
            </a:r>
            <a:endParaRPr b="0" lang="es-CO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 type="sldNum" idx="11"/>
          </p:nvPr>
        </p:nvSpPr>
        <p:spPr>
          <a:xfrm>
            <a:off x="8610480" y="6356520"/>
            <a:ext cx="27421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s-CO" sz="1200" spc="-1" strike="noStrike">
                <a:solidFill>
                  <a:srgbClr val="888888"/>
                </a:solidFill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D91A5527-28A5-493E-B30E-F8F87E4D6AA9}" type="slidenum">
              <a:rPr b="0" lang="es-CO" sz="1200" spc="-1" strike="noStrike">
                <a:solidFill>
                  <a:srgbClr val="888888"/>
                </a:solidFill>
                <a:latin typeface="Calibri"/>
                <a:ea typeface="Calibri"/>
              </a:rPr>
              <a:t>&lt;número&gt;</a:t>
            </a:fld>
            <a:endParaRPr b="0" lang="es-CO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7" name="PlaceHolder 5"/>
          <p:cNvSpPr>
            <a:spLocks noGrp="1"/>
          </p:cNvSpPr>
          <p:nvPr>
            <p:ph type="dt" idx="12"/>
          </p:nvPr>
        </p:nvSpPr>
        <p:spPr>
          <a:xfrm>
            <a:off x="838080" y="6356520"/>
            <a:ext cx="27421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s-CO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s-CO" sz="1400" spc="-1" strike="noStrike">
                <a:solidFill>
                  <a:srgbClr val="000000"/>
                </a:solidFill>
                <a:latin typeface="Times New Roman"/>
              </a:rPr>
              <a:t>&lt;fecha/hora&gt;</a:t>
            </a:r>
            <a:endParaRPr b="0" lang="es-CO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7" r:id="rId2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ftr" idx="13"/>
          </p:nvPr>
        </p:nvSpPr>
        <p:spPr>
          <a:xfrm>
            <a:off x="4038480" y="6356520"/>
            <a:ext cx="41137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s-CO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CO" sz="1400" spc="-1" strike="noStrike">
                <a:solidFill>
                  <a:srgbClr val="000000"/>
                </a:solidFill>
                <a:latin typeface="Times New Roman"/>
              </a:rPr>
              <a:t>&lt;pie de página&gt;</a:t>
            </a:r>
            <a:endParaRPr b="0" lang="es-CO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sldNum" idx="14"/>
          </p:nvPr>
        </p:nvSpPr>
        <p:spPr>
          <a:xfrm>
            <a:off x="8610480" y="6356520"/>
            <a:ext cx="27421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s-CO" sz="1200" spc="-1" strike="noStrike">
                <a:solidFill>
                  <a:srgbClr val="888888"/>
                </a:solidFill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DC0FFFA1-B52C-4E69-96A2-6C158ED7DB48}" type="slidenum">
              <a:rPr b="0" lang="es-CO" sz="1200" spc="-1" strike="noStrike">
                <a:solidFill>
                  <a:srgbClr val="888888"/>
                </a:solidFill>
                <a:latin typeface="Calibri"/>
                <a:ea typeface="Calibri"/>
              </a:rPr>
              <a:t>&lt;número&gt;</a:t>
            </a:fld>
            <a:endParaRPr b="0" lang="es-CO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dt" idx="15"/>
          </p:nvPr>
        </p:nvSpPr>
        <p:spPr>
          <a:xfrm>
            <a:off x="838080" y="6356520"/>
            <a:ext cx="27421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s-CO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s-CO" sz="1400" spc="-1" strike="noStrike">
                <a:solidFill>
                  <a:srgbClr val="000000"/>
                </a:solidFill>
                <a:latin typeface="Times New Roman"/>
              </a:rPr>
              <a:t>&lt;fecha/hora&gt;</a:t>
            </a:r>
            <a:endParaRPr b="0" lang="es-CO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9" r:id="rId2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520" cy="132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s-CO" sz="4400" spc="-1" strike="noStrike">
                <a:solidFill>
                  <a:srgbClr val="000000"/>
                </a:solidFill>
                <a:latin typeface="Arial"/>
              </a:rPr>
              <a:t>Pulse para editar el formato del texto de título</a:t>
            </a:r>
            <a:endParaRPr b="0" lang="es-CO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233000" cy="435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374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3200" spc="-1" strike="noStrike">
                <a:solidFill>
                  <a:srgbClr val="000000"/>
                </a:solidFill>
                <a:latin typeface="Arial"/>
              </a:rPr>
              <a:t>Pulse para editar el formato de texto del esquema</a:t>
            </a:r>
            <a:endParaRPr b="0" lang="es-CO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CO" sz="2800" spc="-1" strike="noStrike">
                <a:solidFill>
                  <a:srgbClr val="000000"/>
                </a:solidFill>
                <a:latin typeface="Arial"/>
              </a:rPr>
              <a:t>Segundo nivel del esquema</a:t>
            </a:r>
            <a:endParaRPr b="0" lang="es-CO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400" spc="-1" strike="noStrike">
                <a:solidFill>
                  <a:srgbClr val="000000"/>
                </a:solidFill>
                <a:latin typeface="Arial"/>
              </a:rPr>
              <a:t>Tercer nivel del esquema</a:t>
            </a:r>
            <a:endParaRPr b="0" lang="es-CO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CO" sz="2000" spc="-1" strike="noStrike">
                <a:solidFill>
                  <a:srgbClr val="000000"/>
                </a:solidFill>
                <a:latin typeface="Arial"/>
              </a:rPr>
              <a:t>Cuarto nivel del esquema</a:t>
            </a:r>
            <a:endParaRPr b="0" lang="es-CO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000" spc="-1" strike="noStrike">
                <a:solidFill>
                  <a:srgbClr val="000000"/>
                </a:solidFill>
                <a:latin typeface="Arial"/>
              </a:rPr>
              <a:t>Quinto nivel del esquema</a:t>
            </a:r>
            <a:endParaRPr b="0" lang="es-CO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000" spc="-1" strike="noStrike">
                <a:solidFill>
                  <a:srgbClr val="000000"/>
                </a:solidFill>
                <a:latin typeface="Arial"/>
              </a:rPr>
              <a:t>Sexto nivel del esquema</a:t>
            </a:r>
            <a:endParaRPr b="0" lang="es-CO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000" spc="-1" strike="noStrike">
                <a:solidFill>
                  <a:srgbClr val="000000"/>
                </a:solidFill>
                <a:latin typeface="Arial"/>
              </a:rPr>
              <a:t>Séptimo nivel del esquema</a:t>
            </a:r>
            <a:endParaRPr b="0" lang="es-CO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 type="body"/>
          </p:nvPr>
        </p:nvSpPr>
        <p:spPr>
          <a:xfrm>
            <a:off x="2133360" y="1825560"/>
            <a:ext cx="1233000" cy="435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374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3200" spc="-1" strike="noStrike">
                <a:solidFill>
                  <a:srgbClr val="000000"/>
                </a:solidFill>
                <a:latin typeface="Arial"/>
              </a:rPr>
              <a:t>Pulse para editar el formato de texto del esquema</a:t>
            </a:r>
            <a:endParaRPr b="0" lang="es-CO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CO" sz="2800" spc="-1" strike="noStrike">
                <a:solidFill>
                  <a:srgbClr val="000000"/>
                </a:solidFill>
                <a:latin typeface="Arial"/>
              </a:rPr>
              <a:t>Segundo nivel del esquema</a:t>
            </a:r>
            <a:endParaRPr b="0" lang="es-CO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400" spc="-1" strike="noStrike">
                <a:solidFill>
                  <a:srgbClr val="000000"/>
                </a:solidFill>
                <a:latin typeface="Arial"/>
              </a:rPr>
              <a:t>Tercer nivel del esquema</a:t>
            </a:r>
            <a:endParaRPr b="0" lang="es-CO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CO" sz="2000" spc="-1" strike="noStrike">
                <a:solidFill>
                  <a:srgbClr val="000000"/>
                </a:solidFill>
                <a:latin typeface="Arial"/>
              </a:rPr>
              <a:t>Cuarto nivel del esquema</a:t>
            </a:r>
            <a:endParaRPr b="0" lang="es-CO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000" spc="-1" strike="noStrike">
                <a:solidFill>
                  <a:srgbClr val="000000"/>
                </a:solidFill>
                <a:latin typeface="Arial"/>
              </a:rPr>
              <a:t>Quinto nivel del esquema</a:t>
            </a:r>
            <a:endParaRPr b="0" lang="es-CO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000" spc="-1" strike="noStrike">
                <a:solidFill>
                  <a:srgbClr val="000000"/>
                </a:solidFill>
                <a:latin typeface="Arial"/>
              </a:rPr>
              <a:t>Sexto nivel del esquema</a:t>
            </a:r>
            <a:endParaRPr b="0" lang="es-CO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000" spc="-1" strike="noStrike">
                <a:solidFill>
                  <a:srgbClr val="000000"/>
                </a:solidFill>
                <a:latin typeface="Arial"/>
              </a:rPr>
              <a:t>Séptimo nivel del esquema</a:t>
            </a:r>
            <a:endParaRPr b="0" lang="es-CO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4"/>
          <p:cNvSpPr>
            <a:spLocks noGrp="1"/>
          </p:cNvSpPr>
          <p:nvPr>
            <p:ph type="ftr" idx="16"/>
          </p:nvPr>
        </p:nvSpPr>
        <p:spPr>
          <a:xfrm>
            <a:off x="4038480" y="6356520"/>
            <a:ext cx="41137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s-CO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CO" sz="1400" spc="-1" strike="noStrike">
                <a:solidFill>
                  <a:srgbClr val="000000"/>
                </a:solidFill>
                <a:latin typeface="Times New Roman"/>
              </a:rPr>
              <a:t>&lt;pie de página&gt;</a:t>
            </a:r>
            <a:endParaRPr b="0" lang="es-CO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1" name="PlaceHolder 5"/>
          <p:cNvSpPr>
            <a:spLocks noGrp="1"/>
          </p:cNvSpPr>
          <p:nvPr>
            <p:ph type="sldNum" idx="17"/>
          </p:nvPr>
        </p:nvSpPr>
        <p:spPr>
          <a:xfrm>
            <a:off x="8610480" y="6356520"/>
            <a:ext cx="27421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s-CO" sz="1200" spc="-1" strike="noStrike">
                <a:solidFill>
                  <a:srgbClr val="888888"/>
                </a:solidFill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EC529CA6-9304-42A7-A16B-5ACA4FEAF469}" type="slidenum">
              <a:rPr b="0" lang="es-CO" sz="1200" spc="-1" strike="noStrike">
                <a:solidFill>
                  <a:srgbClr val="888888"/>
                </a:solidFill>
                <a:latin typeface="Calibri"/>
                <a:ea typeface="Calibri"/>
              </a:rPr>
              <a:t>&lt;número&gt;</a:t>
            </a:fld>
            <a:endParaRPr b="0" lang="es-CO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2" name="PlaceHolder 6"/>
          <p:cNvSpPr>
            <a:spLocks noGrp="1"/>
          </p:cNvSpPr>
          <p:nvPr>
            <p:ph type="dt" idx="18"/>
          </p:nvPr>
        </p:nvSpPr>
        <p:spPr>
          <a:xfrm>
            <a:off x="838080" y="6356520"/>
            <a:ext cx="27421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s-CO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s-CO" sz="1400" spc="-1" strike="noStrike">
                <a:solidFill>
                  <a:srgbClr val="000000"/>
                </a:solidFill>
                <a:latin typeface="Times New Roman"/>
              </a:rPr>
              <a:t>&lt;fecha/hora&gt;</a:t>
            </a:r>
            <a:endParaRPr b="0" lang="es-CO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1" r:id="rId2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ftr" idx="19"/>
          </p:nvPr>
        </p:nvSpPr>
        <p:spPr>
          <a:xfrm>
            <a:off x="4038480" y="6356520"/>
            <a:ext cx="41137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s-CO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CO" sz="1400" spc="-1" strike="noStrike">
                <a:solidFill>
                  <a:srgbClr val="000000"/>
                </a:solidFill>
                <a:latin typeface="Times New Roman"/>
              </a:rPr>
              <a:t>&lt;pie de página&gt;</a:t>
            </a:r>
            <a:endParaRPr b="0" lang="es-CO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ldNum" idx="20"/>
          </p:nvPr>
        </p:nvSpPr>
        <p:spPr>
          <a:xfrm>
            <a:off x="8610480" y="6356520"/>
            <a:ext cx="27421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s-CO" sz="1200" spc="-1" strike="noStrike">
                <a:solidFill>
                  <a:srgbClr val="888888"/>
                </a:solidFill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7CB2F805-F48B-4CD8-993F-AB1A7F6AA3F3}" type="slidenum">
              <a:rPr b="0" lang="es-CO" sz="1200" spc="-1" strike="noStrike">
                <a:solidFill>
                  <a:srgbClr val="888888"/>
                </a:solidFill>
                <a:latin typeface="Calibri"/>
                <a:ea typeface="Calibri"/>
              </a:rPr>
              <a:t>&lt;número&gt;</a:t>
            </a:fld>
            <a:endParaRPr b="0" lang="es-CO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 type="dt" idx="21"/>
          </p:nvPr>
        </p:nvSpPr>
        <p:spPr>
          <a:xfrm>
            <a:off x="838080" y="6356520"/>
            <a:ext cx="27421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s-CO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s-CO" sz="1400" spc="-1" strike="noStrike">
                <a:solidFill>
                  <a:srgbClr val="000000"/>
                </a:solidFill>
                <a:latin typeface="Times New Roman"/>
              </a:rPr>
              <a:t>&lt;fecha/hora&gt;</a:t>
            </a:r>
            <a:endParaRPr b="0" lang="es-CO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/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520" cy="132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s-CO" sz="4400" spc="-1" strike="noStrike">
                <a:solidFill>
                  <a:srgbClr val="000000"/>
                </a:solidFill>
                <a:latin typeface="Arial"/>
              </a:rPr>
              <a:t>Pulse para editar el formato del texto de título</a:t>
            </a:r>
            <a:endParaRPr b="0" lang="es-CO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ftr" idx="22"/>
          </p:nvPr>
        </p:nvSpPr>
        <p:spPr>
          <a:xfrm>
            <a:off x="4038480" y="6356520"/>
            <a:ext cx="41137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s-CO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CO" sz="1400" spc="-1" strike="noStrike">
                <a:solidFill>
                  <a:srgbClr val="000000"/>
                </a:solidFill>
                <a:latin typeface="Times New Roman"/>
              </a:rPr>
              <a:t>&lt;pie de página&gt;</a:t>
            </a:r>
            <a:endParaRPr b="0" lang="es-CO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sldNum" idx="23"/>
          </p:nvPr>
        </p:nvSpPr>
        <p:spPr>
          <a:xfrm>
            <a:off x="8610480" y="6356520"/>
            <a:ext cx="27421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s-CO" sz="1200" spc="-1" strike="noStrike">
                <a:solidFill>
                  <a:srgbClr val="888888"/>
                </a:solidFill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8BEF6CEE-EB98-44B4-AAAA-22147FB8A3F9}" type="slidenum">
              <a:rPr b="0" lang="es-CO" sz="1200" spc="-1" strike="noStrike">
                <a:solidFill>
                  <a:srgbClr val="888888"/>
                </a:solidFill>
                <a:latin typeface="Calibri"/>
                <a:ea typeface="Calibri"/>
              </a:rPr>
              <a:t>&lt;número&gt;</a:t>
            </a:fld>
            <a:endParaRPr b="0" lang="es-CO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dt" idx="24"/>
          </p:nvPr>
        </p:nvSpPr>
        <p:spPr>
          <a:xfrm>
            <a:off x="838080" y="6356520"/>
            <a:ext cx="27421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s-CO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s-CO" sz="1400" spc="-1" strike="noStrike">
                <a:solidFill>
                  <a:srgbClr val="000000"/>
                </a:solidFill>
                <a:latin typeface="Times New Roman"/>
              </a:rPr>
              <a:t>&lt;fecha/hora&gt;</a:t>
            </a:r>
            <a:endParaRPr b="0" lang="es-CO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/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ftr" idx="25"/>
          </p:nvPr>
        </p:nvSpPr>
        <p:spPr>
          <a:xfrm>
            <a:off x="4038480" y="6356520"/>
            <a:ext cx="41137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s-CO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CO" sz="1400" spc="-1" strike="noStrike">
                <a:solidFill>
                  <a:srgbClr val="000000"/>
                </a:solidFill>
                <a:latin typeface="Times New Roman"/>
              </a:rPr>
              <a:t>&lt;pie de página&gt;</a:t>
            </a:r>
            <a:endParaRPr b="0" lang="es-CO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sldNum" idx="26"/>
          </p:nvPr>
        </p:nvSpPr>
        <p:spPr>
          <a:xfrm>
            <a:off x="8610480" y="6356520"/>
            <a:ext cx="27421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s-CO" sz="1200" spc="-1" strike="noStrike">
                <a:solidFill>
                  <a:srgbClr val="888888"/>
                </a:solidFill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A342F560-A17D-4DF7-8EB3-DDA8EC6C0954}" type="slidenum">
              <a:rPr b="0" lang="es-CO" sz="1200" spc="-1" strike="noStrike">
                <a:solidFill>
                  <a:srgbClr val="888888"/>
                </a:solidFill>
                <a:latin typeface="Calibri"/>
                <a:ea typeface="Calibri"/>
              </a:rPr>
              <a:t>&lt;número&gt;</a:t>
            </a:fld>
            <a:endParaRPr b="0" lang="es-CO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dt" idx="27"/>
          </p:nvPr>
        </p:nvSpPr>
        <p:spPr>
          <a:xfrm>
            <a:off x="838080" y="6356520"/>
            <a:ext cx="27421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s-CO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s-CO" sz="1400" spc="-1" strike="noStrike">
                <a:solidFill>
                  <a:srgbClr val="000000"/>
                </a:solidFill>
                <a:latin typeface="Times New Roman"/>
              </a:rPr>
              <a:t>&lt;fecha/hora&gt;</a:t>
            </a:r>
            <a:endParaRPr b="0" lang="es-CO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/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slideLayout" Target="../slideLayouts/slideLayout3.xml"/><Relationship Id="rId8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png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5" Type="http://schemas.openxmlformats.org/officeDocument/2006/relationships/slideLayout" Target="../slideLayouts/slideLayout8.xml"/><Relationship Id="rId6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png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5" Type="http://schemas.openxmlformats.org/officeDocument/2006/relationships/image" Target="../media/image14.png"/><Relationship Id="rId6" Type="http://schemas.openxmlformats.org/officeDocument/2006/relationships/slideLayout" Target="../slideLayouts/slideLayout8.xml"/><Relationship Id="rId7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png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5" Type="http://schemas.openxmlformats.org/officeDocument/2006/relationships/image" Target="../media/image15.png"/><Relationship Id="rId6" Type="http://schemas.openxmlformats.org/officeDocument/2006/relationships/slideLayout" Target="../slideLayouts/slideLayout8.xml"/><Relationship Id="rId7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png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5" Type="http://schemas.openxmlformats.org/officeDocument/2006/relationships/image" Target="../media/image16.png"/><Relationship Id="rId6" Type="http://schemas.openxmlformats.org/officeDocument/2006/relationships/slideLayout" Target="../slideLayouts/slideLayout8.xml"/><Relationship Id="rId7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png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5" Type="http://schemas.openxmlformats.org/officeDocument/2006/relationships/image" Target="../media/image17.png"/><Relationship Id="rId6" Type="http://schemas.openxmlformats.org/officeDocument/2006/relationships/slideLayout" Target="../slideLayouts/slideLayout8.xml"/><Relationship Id="rId7" Type="http://schemas.openxmlformats.org/officeDocument/2006/relationships/notesSlide" Target="../notesSlides/notesSlide1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png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5" Type="http://schemas.openxmlformats.org/officeDocument/2006/relationships/image" Target="../media/image18.png"/><Relationship Id="rId6" Type="http://schemas.openxmlformats.org/officeDocument/2006/relationships/slideLayout" Target="../slideLayouts/slideLayout8.xml"/><Relationship Id="rId7" Type="http://schemas.openxmlformats.org/officeDocument/2006/relationships/notesSlide" Target="../notesSlides/notesSlide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png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5" Type="http://schemas.openxmlformats.org/officeDocument/2006/relationships/image" Target="../media/image19.png"/><Relationship Id="rId6" Type="http://schemas.openxmlformats.org/officeDocument/2006/relationships/slideLayout" Target="../slideLayouts/slideLayout8.xml"/><Relationship Id="rId7" Type="http://schemas.openxmlformats.org/officeDocument/2006/relationships/notesSlide" Target="../notesSlides/notesSlide1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png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5" Type="http://schemas.openxmlformats.org/officeDocument/2006/relationships/image" Target="../media/image20.png"/><Relationship Id="rId6" Type="http://schemas.openxmlformats.org/officeDocument/2006/relationships/slideLayout" Target="../slideLayouts/slideLayout8.xml"/><Relationship Id="rId7" Type="http://schemas.openxmlformats.org/officeDocument/2006/relationships/notesSlide" Target="../notesSlides/notesSlide1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png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5" Type="http://schemas.openxmlformats.org/officeDocument/2006/relationships/image" Target="../media/image21.png"/><Relationship Id="rId6" Type="http://schemas.openxmlformats.org/officeDocument/2006/relationships/slideLayout" Target="../slideLayouts/slideLayout8.xml"/><Relationship Id="rId7" Type="http://schemas.openxmlformats.org/officeDocument/2006/relationships/notesSlide" Target="../notesSlides/notesSlide18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png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5" Type="http://schemas.openxmlformats.org/officeDocument/2006/relationships/image" Target="../media/image22.png"/><Relationship Id="rId6" Type="http://schemas.openxmlformats.org/officeDocument/2006/relationships/slideLayout" Target="../slideLayouts/slideLayout8.xml"/><Relationship Id="rId7" Type="http://schemas.openxmlformats.org/officeDocument/2006/relationships/notesSlide" Target="../notesSlides/notesSlide1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slideLayout" Target="../slideLayouts/slideLayout4.xml"/><Relationship Id="rId7" Type="http://schemas.openxmlformats.org/officeDocument/2006/relationships/notesSlide" Target="../notesSlides/notesSlide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png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5" Type="http://schemas.openxmlformats.org/officeDocument/2006/relationships/image" Target="../media/image23.png"/><Relationship Id="rId6" Type="http://schemas.openxmlformats.org/officeDocument/2006/relationships/slideLayout" Target="../slideLayouts/slideLayout8.xml"/><Relationship Id="rId7" Type="http://schemas.openxmlformats.org/officeDocument/2006/relationships/notesSlide" Target="../notesSlides/notesSlide20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png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5" Type="http://schemas.openxmlformats.org/officeDocument/2006/relationships/image" Target="../media/image24.png"/><Relationship Id="rId6" Type="http://schemas.openxmlformats.org/officeDocument/2006/relationships/slideLayout" Target="../slideLayouts/slideLayout8.xml"/><Relationship Id="rId7" Type="http://schemas.openxmlformats.org/officeDocument/2006/relationships/notesSlide" Target="../notesSlides/notesSlide2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png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5" Type="http://schemas.openxmlformats.org/officeDocument/2006/relationships/image" Target="../media/image25.png"/><Relationship Id="rId6" Type="http://schemas.openxmlformats.org/officeDocument/2006/relationships/slideLayout" Target="../slideLayouts/slideLayout8.xml"/><Relationship Id="rId7" Type="http://schemas.openxmlformats.org/officeDocument/2006/relationships/notesSlide" Target="../notesSlides/notesSlide22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png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5" Type="http://schemas.openxmlformats.org/officeDocument/2006/relationships/image" Target="../media/image25.png"/><Relationship Id="rId6" Type="http://schemas.openxmlformats.org/officeDocument/2006/relationships/slideLayout" Target="../slideLayouts/slideLayout8.xml"/><Relationship Id="rId7" Type="http://schemas.openxmlformats.org/officeDocument/2006/relationships/notesSlide" Target="../notesSlides/notesSlide2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png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5" Type="http://schemas.openxmlformats.org/officeDocument/2006/relationships/hyperlink" Target="https://refactoring.guru/es" TargetMode="External"/><Relationship Id="rId6" Type="http://schemas.openxmlformats.org/officeDocument/2006/relationships/slideLayout" Target="../slideLayouts/slideLayout8.xml"/><Relationship Id="rId7" Type="http://schemas.openxmlformats.org/officeDocument/2006/relationships/notesSlide" Target="../notesSlides/notesSlide24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png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slideLayout" Target="../slideLayouts/slideLayout8.xml"/><Relationship Id="rId8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png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5" Type="http://schemas.openxmlformats.org/officeDocument/2006/relationships/image" Target="../media/image9.png"/><Relationship Id="rId6" Type="http://schemas.openxmlformats.org/officeDocument/2006/relationships/slideLayout" Target="../slideLayouts/slideLayout8.xml"/><Relationship Id="rId7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png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5" Type="http://schemas.openxmlformats.org/officeDocument/2006/relationships/slideLayout" Target="../slideLayouts/slideLayout8.xml"/><Relationship Id="rId6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png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5" Type="http://schemas.openxmlformats.org/officeDocument/2006/relationships/image" Target="../media/image10.png"/><Relationship Id="rId6" Type="http://schemas.openxmlformats.org/officeDocument/2006/relationships/slideLayout" Target="../slideLayouts/slideLayout8.xml"/><Relationship Id="rId7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png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5" Type="http://schemas.openxmlformats.org/officeDocument/2006/relationships/image" Target="../media/image11.png"/><Relationship Id="rId6" Type="http://schemas.openxmlformats.org/officeDocument/2006/relationships/slideLayout" Target="../slideLayouts/slideLayout8.xml"/><Relationship Id="rId7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png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5" Type="http://schemas.openxmlformats.org/officeDocument/2006/relationships/image" Target="../media/image12.png"/><Relationship Id="rId6" Type="http://schemas.openxmlformats.org/officeDocument/2006/relationships/slideLayout" Target="../slideLayouts/slideLayout8.xml"/><Relationship Id="rId7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png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5" Type="http://schemas.openxmlformats.org/officeDocument/2006/relationships/image" Target="../media/image13.png"/><Relationship Id="rId6" Type="http://schemas.openxmlformats.org/officeDocument/2006/relationships/slideLayout" Target="../slideLayouts/slideLayout8.xml"/><Relationship Id="rId7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Google Shape;89;g1f213c8c16b_0_0"/>
          <p:cNvGrpSpPr/>
          <p:nvPr/>
        </p:nvGrpSpPr>
        <p:grpSpPr>
          <a:xfrm>
            <a:off x="0" y="0"/>
            <a:ext cx="12191040" cy="6856920"/>
            <a:chOff x="0" y="0"/>
            <a:chExt cx="12191040" cy="6856920"/>
          </a:xfrm>
        </p:grpSpPr>
        <p:pic>
          <p:nvPicPr>
            <p:cNvPr id="69" name="Google Shape;90;g1f213c8c16b_0_0" descr=""/>
            <p:cNvPicPr/>
            <p:nvPr/>
          </p:nvPicPr>
          <p:blipFill>
            <a:blip r:embed="rId1"/>
            <a:srcRect l="7813" t="0" r="7813" b="7535"/>
            <a:stretch/>
          </p:blipFill>
          <p:spPr>
            <a:xfrm>
              <a:off x="0" y="0"/>
              <a:ext cx="12191040" cy="68569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70" name="Google Shape;91;g1f213c8c16b_0_0" descr=""/>
            <p:cNvPicPr/>
            <p:nvPr/>
          </p:nvPicPr>
          <p:blipFill>
            <a:blip r:embed="rId2"/>
            <a:stretch/>
          </p:blipFill>
          <p:spPr>
            <a:xfrm>
              <a:off x="0" y="0"/>
              <a:ext cx="12191040" cy="6856920"/>
            </a:xfrm>
            <a:prstGeom prst="rect">
              <a:avLst/>
            </a:prstGeom>
            <a:ln w="0">
              <a:noFill/>
            </a:ln>
          </p:spPr>
        </p:pic>
      </p:grpSp>
      <p:pic>
        <p:nvPicPr>
          <p:cNvPr id="71" name="Google Shape;92;g1f213c8c16b_0_0" descr=""/>
          <p:cNvPicPr/>
          <p:nvPr/>
        </p:nvPicPr>
        <p:blipFill>
          <a:blip r:embed="rId3"/>
          <a:stretch/>
        </p:blipFill>
        <p:spPr>
          <a:xfrm>
            <a:off x="4219200" y="647640"/>
            <a:ext cx="3753000" cy="1797840"/>
          </a:xfrm>
          <a:prstGeom prst="rect">
            <a:avLst/>
          </a:prstGeom>
          <a:ln w="0">
            <a:noFill/>
          </a:ln>
        </p:spPr>
      </p:pic>
      <p:sp>
        <p:nvSpPr>
          <p:cNvPr id="72" name="Google Shape;93;g1f213c8c16b_0_0"/>
          <p:cNvSpPr/>
          <p:nvPr/>
        </p:nvSpPr>
        <p:spPr>
          <a:xfrm>
            <a:off x="2158560" y="2392560"/>
            <a:ext cx="7873560" cy="11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s-CO" sz="7000" spc="-1" strike="noStrike">
                <a:solidFill>
                  <a:schemeClr val="lt1"/>
                </a:solidFill>
                <a:latin typeface="Nunito Sans Black"/>
                <a:ea typeface="Nunito Sans Black"/>
              </a:rPr>
              <a:t>Bootcamp</a:t>
            </a:r>
            <a:endParaRPr b="0" lang="es-CO" sz="7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Google Shape;94;g1f213c8c16b_0_0"/>
          <p:cNvSpPr/>
          <p:nvPr/>
        </p:nvSpPr>
        <p:spPr>
          <a:xfrm>
            <a:off x="2185200" y="3582000"/>
            <a:ext cx="7873560" cy="69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-CO" sz="4000" spc="-1" strike="noStrike">
                <a:solidFill>
                  <a:schemeClr val="lt1"/>
                </a:solidFill>
                <a:latin typeface="Nunito Sans Black"/>
                <a:ea typeface="Nunito Sans Black"/>
              </a:rPr>
              <a:t>Desarrollo Web Full Stack</a:t>
            </a:r>
            <a:r>
              <a:rPr b="0" lang="es-CO" sz="4000" spc="-1" strike="noStrike">
                <a:solidFill>
                  <a:schemeClr val="lt1"/>
                </a:solidFill>
                <a:latin typeface="Nunito Sans Black"/>
                <a:ea typeface="Nunito Sans Black"/>
              </a:rPr>
              <a:t>	</a:t>
            </a:r>
            <a:endParaRPr b="0" lang="es-CO" sz="4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4" name="Google Shape;95;g1f213c8c16b_0_0" descr=""/>
          <p:cNvPicPr/>
          <p:nvPr/>
        </p:nvPicPr>
        <p:blipFill>
          <a:blip r:embed="rId4"/>
          <a:stretch/>
        </p:blipFill>
        <p:spPr>
          <a:xfrm>
            <a:off x="9712800" y="5933520"/>
            <a:ext cx="2163960" cy="668520"/>
          </a:xfrm>
          <a:prstGeom prst="rect">
            <a:avLst/>
          </a:prstGeom>
          <a:ln w="0">
            <a:noFill/>
          </a:ln>
        </p:spPr>
      </p:pic>
      <p:grpSp>
        <p:nvGrpSpPr>
          <p:cNvPr id="75" name="Google Shape;96;g1f213c8c16b_0_0"/>
          <p:cNvGrpSpPr/>
          <p:nvPr/>
        </p:nvGrpSpPr>
        <p:grpSpPr>
          <a:xfrm>
            <a:off x="626400" y="254520"/>
            <a:ext cx="11250360" cy="982080"/>
            <a:chOff x="626400" y="254520"/>
            <a:chExt cx="11250360" cy="982080"/>
          </a:xfrm>
        </p:grpSpPr>
        <p:pic>
          <p:nvPicPr>
            <p:cNvPr id="76" name="Google Shape;97;g1f213c8c16b_0_0" descr=""/>
            <p:cNvPicPr/>
            <p:nvPr/>
          </p:nvPicPr>
          <p:blipFill>
            <a:blip r:embed="rId5"/>
            <a:stretch/>
          </p:blipFill>
          <p:spPr>
            <a:xfrm>
              <a:off x="10059840" y="254520"/>
              <a:ext cx="1816920" cy="9820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77" name="Google Shape;98;g1f213c8c16b_0_0" descr=""/>
            <p:cNvPicPr/>
            <p:nvPr/>
          </p:nvPicPr>
          <p:blipFill>
            <a:blip r:embed="rId6"/>
            <a:stretch/>
          </p:blipFill>
          <p:spPr>
            <a:xfrm>
              <a:off x="626400" y="484200"/>
              <a:ext cx="1504800" cy="52344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78" name="Google Shape;99;g1f213c8c16b_0_0"/>
          <p:cNvSpPr/>
          <p:nvPr/>
        </p:nvSpPr>
        <p:spPr>
          <a:xfrm>
            <a:off x="4545360" y="4447800"/>
            <a:ext cx="2818800" cy="922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-CO" sz="1800" spc="-1" strike="noStrike">
                <a:solidFill>
                  <a:srgbClr val="d2a6ff"/>
                </a:solidFill>
                <a:latin typeface="Arial"/>
                <a:ea typeface="Arial"/>
              </a:rPr>
              <a:t>Nivel Intermedio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-CO" sz="1800" spc="-1" strike="noStrike">
                <a:solidFill>
                  <a:srgbClr val="d2a6ff"/>
                </a:solidFill>
                <a:latin typeface="Arial"/>
                <a:ea typeface="Arial"/>
              </a:rPr>
              <a:t>Julian Felipe Latorre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-CO" sz="1800" spc="-1" strike="noStrike">
                <a:solidFill>
                  <a:srgbClr val="d2a6ff"/>
                </a:solidFill>
                <a:latin typeface="Arial"/>
                <a:ea typeface="Arial"/>
              </a:rPr>
              <a:t>25/06/2024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" name="Google Shape;132;g1f213c8c16b_0_ 22"/>
          <p:cNvGrpSpPr/>
          <p:nvPr/>
        </p:nvGrpSpPr>
        <p:grpSpPr>
          <a:xfrm>
            <a:off x="0" y="0"/>
            <a:ext cx="12191040" cy="6856920"/>
            <a:chOff x="0" y="0"/>
            <a:chExt cx="12191040" cy="6856920"/>
          </a:xfrm>
        </p:grpSpPr>
        <p:pic>
          <p:nvPicPr>
            <p:cNvPr id="152" name="Google Shape;133;g1f213c8c16b_0_ 22" descr=""/>
            <p:cNvPicPr/>
            <p:nvPr/>
          </p:nvPicPr>
          <p:blipFill>
            <a:blip r:embed="rId1"/>
            <a:srcRect l="7813" t="0" r="7813" b="7535"/>
            <a:stretch/>
          </p:blipFill>
          <p:spPr>
            <a:xfrm>
              <a:off x="0" y="0"/>
              <a:ext cx="12191040" cy="68569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53" name="Google Shape;134;g1f213c8c16b_0_ 22" descr=""/>
            <p:cNvPicPr/>
            <p:nvPr/>
          </p:nvPicPr>
          <p:blipFill>
            <a:blip r:embed="rId2"/>
            <a:stretch/>
          </p:blipFill>
          <p:spPr>
            <a:xfrm>
              <a:off x="0" y="0"/>
              <a:ext cx="12191040" cy="6856920"/>
            </a:xfrm>
            <a:prstGeom prst="rect">
              <a:avLst/>
            </a:prstGeom>
            <a:ln w="0">
              <a:noFill/>
            </a:ln>
          </p:spPr>
        </p:pic>
      </p:grpSp>
      <p:pic>
        <p:nvPicPr>
          <p:cNvPr id="154" name="Google Shape;136;g1f213c8c16b_0_ 22" descr=""/>
          <p:cNvPicPr/>
          <p:nvPr/>
        </p:nvPicPr>
        <p:blipFill>
          <a:blip r:embed="rId3"/>
          <a:stretch/>
        </p:blipFill>
        <p:spPr>
          <a:xfrm>
            <a:off x="601200" y="390600"/>
            <a:ext cx="1086840" cy="378000"/>
          </a:xfrm>
          <a:prstGeom prst="rect">
            <a:avLst/>
          </a:prstGeom>
          <a:ln w="0">
            <a:noFill/>
          </a:ln>
        </p:spPr>
      </p:pic>
      <p:pic>
        <p:nvPicPr>
          <p:cNvPr id="155" name="Google Shape;137;g1f213c8c16b_0_ 22" descr=""/>
          <p:cNvPicPr/>
          <p:nvPr/>
        </p:nvPicPr>
        <p:blipFill>
          <a:blip r:embed="rId4"/>
          <a:stretch/>
        </p:blipFill>
        <p:spPr>
          <a:xfrm>
            <a:off x="10231920" y="195120"/>
            <a:ext cx="1422720" cy="768960"/>
          </a:xfrm>
          <a:prstGeom prst="rect">
            <a:avLst/>
          </a:prstGeom>
          <a:ln w="0">
            <a:noFill/>
          </a:ln>
        </p:spPr>
      </p:pic>
      <p:sp>
        <p:nvSpPr>
          <p:cNvPr id="156" name="PlaceHolder 1"/>
          <p:cNvSpPr>
            <a:spLocks noGrp="1"/>
          </p:cNvSpPr>
          <p:nvPr>
            <p:ph type="title"/>
          </p:nvPr>
        </p:nvSpPr>
        <p:spPr>
          <a:xfrm>
            <a:off x="825480" y="2995560"/>
            <a:ext cx="10514520" cy="1324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CO" sz="4400" spc="-1" strike="noStrike">
                <a:solidFill>
                  <a:schemeClr val="lt1"/>
                </a:solidFill>
                <a:latin typeface="Calibri"/>
                <a:ea typeface="Calibri"/>
              </a:rPr>
              <a:t>Patrones Estructurales</a:t>
            </a:r>
            <a:endParaRPr b="0" lang="es-CO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" name="Google Shape;132;g1f213c8c16b_0_ 8"/>
          <p:cNvGrpSpPr/>
          <p:nvPr/>
        </p:nvGrpSpPr>
        <p:grpSpPr>
          <a:xfrm>
            <a:off x="0" y="0"/>
            <a:ext cx="12191040" cy="6856920"/>
            <a:chOff x="0" y="0"/>
            <a:chExt cx="12191040" cy="6856920"/>
          </a:xfrm>
        </p:grpSpPr>
        <p:pic>
          <p:nvPicPr>
            <p:cNvPr id="158" name="Google Shape;133;g1f213c8c16b_0_ 8" descr=""/>
            <p:cNvPicPr/>
            <p:nvPr/>
          </p:nvPicPr>
          <p:blipFill>
            <a:blip r:embed="rId1"/>
            <a:srcRect l="7813" t="0" r="7813" b="7535"/>
            <a:stretch/>
          </p:blipFill>
          <p:spPr>
            <a:xfrm>
              <a:off x="0" y="0"/>
              <a:ext cx="12191040" cy="68569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59" name="Google Shape;134;g1f213c8c16b_0_ 8" descr=""/>
            <p:cNvPicPr/>
            <p:nvPr/>
          </p:nvPicPr>
          <p:blipFill>
            <a:blip r:embed="rId2"/>
            <a:stretch/>
          </p:blipFill>
          <p:spPr>
            <a:xfrm>
              <a:off x="0" y="0"/>
              <a:ext cx="12191040" cy="6856920"/>
            </a:xfrm>
            <a:prstGeom prst="rect">
              <a:avLst/>
            </a:prstGeom>
            <a:ln w="0">
              <a:noFill/>
            </a:ln>
          </p:spPr>
        </p:pic>
      </p:grpSp>
      <p:pic>
        <p:nvPicPr>
          <p:cNvPr id="160" name="Google Shape;136;g1f213c8c16b_0_ 8" descr=""/>
          <p:cNvPicPr/>
          <p:nvPr/>
        </p:nvPicPr>
        <p:blipFill>
          <a:blip r:embed="rId3"/>
          <a:stretch/>
        </p:blipFill>
        <p:spPr>
          <a:xfrm>
            <a:off x="601200" y="390600"/>
            <a:ext cx="1086840" cy="378000"/>
          </a:xfrm>
          <a:prstGeom prst="rect">
            <a:avLst/>
          </a:prstGeom>
          <a:ln w="0">
            <a:noFill/>
          </a:ln>
        </p:spPr>
      </p:pic>
      <p:pic>
        <p:nvPicPr>
          <p:cNvPr id="161" name="Google Shape;137;g1f213c8c16b_0_ 8" descr=""/>
          <p:cNvPicPr/>
          <p:nvPr/>
        </p:nvPicPr>
        <p:blipFill>
          <a:blip r:embed="rId4"/>
          <a:stretch/>
        </p:blipFill>
        <p:spPr>
          <a:xfrm>
            <a:off x="10231920" y="195120"/>
            <a:ext cx="1422720" cy="768960"/>
          </a:xfrm>
          <a:prstGeom prst="rect">
            <a:avLst/>
          </a:prstGeom>
          <a:ln w="0">
            <a:noFill/>
          </a:ln>
        </p:spPr>
      </p:pic>
      <p:sp>
        <p:nvSpPr>
          <p:cNvPr id="16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520" cy="1324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CO" sz="4400" spc="-1" strike="noStrike">
                <a:solidFill>
                  <a:schemeClr val="lt1"/>
                </a:solidFill>
                <a:latin typeface="Calibri"/>
                <a:ea typeface="Calibri"/>
              </a:rPr>
              <a:t>Adapter</a:t>
            </a:r>
            <a:endParaRPr b="0" lang="es-CO" sz="4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63" name="" descr=""/>
          <p:cNvPicPr/>
          <p:nvPr/>
        </p:nvPicPr>
        <p:blipFill>
          <a:blip r:embed="rId5"/>
          <a:stretch/>
        </p:blipFill>
        <p:spPr>
          <a:xfrm>
            <a:off x="3081240" y="1553040"/>
            <a:ext cx="6095520" cy="3809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4" name="Google Shape;132;g1f213c8c16b_0_ 9"/>
          <p:cNvGrpSpPr/>
          <p:nvPr/>
        </p:nvGrpSpPr>
        <p:grpSpPr>
          <a:xfrm>
            <a:off x="0" y="0"/>
            <a:ext cx="12191040" cy="6856920"/>
            <a:chOff x="0" y="0"/>
            <a:chExt cx="12191040" cy="6856920"/>
          </a:xfrm>
        </p:grpSpPr>
        <p:pic>
          <p:nvPicPr>
            <p:cNvPr id="165" name="Google Shape;133;g1f213c8c16b_0_ 9" descr=""/>
            <p:cNvPicPr/>
            <p:nvPr/>
          </p:nvPicPr>
          <p:blipFill>
            <a:blip r:embed="rId1"/>
            <a:srcRect l="7813" t="0" r="7813" b="7535"/>
            <a:stretch/>
          </p:blipFill>
          <p:spPr>
            <a:xfrm>
              <a:off x="0" y="0"/>
              <a:ext cx="12191040" cy="68569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66" name="Google Shape;134;g1f213c8c16b_0_ 9" descr=""/>
            <p:cNvPicPr/>
            <p:nvPr/>
          </p:nvPicPr>
          <p:blipFill>
            <a:blip r:embed="rId2"/>
            <a:stretch/>
          </p:blipFill>
          <p:spPr>
            <a:xfrm>
              <a:off x="0" y="0"/>
              <a:ext cx="12191040" cy="6856920"/>
            </a:xfrm>
            <a:prstGeom prst="rect">
              <a:avLst/>
            </a:prstGeom>
            <a:ln w="0">
              <a:noFill/>
            </a:ln>
          </p:spPr>
        </p:pic>
      </p:grpSp>
      <p:pic>
        <p:nvPicPr>
          <p:cNvPr id="167" name="Google Shape;136;g1f213c8c16b_0_ 9" descr=""/>
          <p:cNvPicPr/>
          <p:nvPr/>
        </p:nvPicPr>
        <p:blipFill>
          <a:blip r:embed="rId3"/>
          <a:stretch/>
        </p:blipFill>
        <p:spPr>
          <a:xfrm>
            <a:off x="601200" y="390600"/>
            <a:ext cx="1086840" cy="378000"/>
          </a:xfrm>
          <a:prstGeom prst="rect">
            <a:avLst/>
          </a:prstGeom>
          <a:ln w="0">
            <a:noFill/>
          </a:ln>
        </p:spPr>
      </p:pic>
      <p:pic>
        <p:nvPicPr>
          <p:cNvPr id="168" name="Google Shape;137;g1f213c8c16b_0_ 9" descr=""/>
          <p:cNvPicPr/>
          <p:nvPr/>
        </p:nvPicPr>
        <p:blipFill>
          <a:blip r:embed="rId4"/>
          <a:stretch/>
        </p:blipFill>
        <p:spPr>
          <a:xfrm>
            <a:off x="10231920" y="195120"/>
            <a:ext cx="1422720" cy="768960"/>
          </a:xfrm>
          <a:prstGeom prst="rect">
            <a:avLst/>
          </a:prstGeom>
          <a:ln w="0">
            <a:noFill/>
          </a:ln>
        </p:spPr>
      </p:pic>
      <p:sp>
        <p:nvSpPr>
          <p:cNvPr id="16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520" cy="1324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CO" sz="4400" spc="-1" strike="noStrike">
                <a:solidFill>
                  <a:schemeClr val="lt1"/>
                </a:solidFill>
                <a:latin typeface="Calibri"/>
                <a:ea typeface="Calibri"/>
              </a:rPr>
              <a:t>Bridge</a:t>
            </a:r>
            <a:endParaRPr b="0" lang="es-CO" sz="4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70" name="" descr=""/>
          <p:cNvPicPr/>
          <p:nvPr/>
        </p:nvPicPr>
        <p:blipFill>
          <a:blip r:embed="rId5"/>
          <a:stretch/>
        </p:blipFill>
        <p:spPr>
          <a:xfrm>
            <a:off x="3081240" y="1553040"/>
            <a:ext cx="6095520" cy="3809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1" name="Google Shape;132;g1f213c8c16b_0_ 10"/>
          <p:cNvGrpSpPr/>
          <p:nvPr/>
        </p:nvGrpSpPr>
        <p:grpSpPr>
          <a:xfrm>
            <a:off x="0" y="0"/>
            <a:ext cx="12191040" cy="6856920"/>
            <a:chOff x="0" y="0"/>
            <a:chExt cx="12191040" cy="6856920"/>
          </a:xfrm>
        </p:grpSpPr>
        <p:pic>
          <p:nvPicPr>
            <p:cNvPr id="172" name="Google Shape;133;g1f213c8c16b_0_ 10" descr=""/>
            <p:cNvPicPr/>
            <p:nvPr/>
          </p:nvPicPr>
          <p:blipFill>
            <a:blip r:embed="rId1"/>
            <a:srcRect l="7813" t="0" r="7813" b="7535"/>
            <a:stretch/>
          </p:blipFill>
          <p:spPr>
            <a:xfrm>
              <a:off x="0" y="0"/>
              <a:ext cx="12191040" cy="68569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73" name="Google Shape;134;g1f213c8c16b_0_ 10" descr=""/>
            <p:cNvPicPr/>
            <p:nvPr/>
          </p:nvPicPr>
          <p:blipFill>
            <a:blip r:embed="rId2"/>
            <a:stretch/>
          </p:blipFill>
          <p:spPr>
            <a:xfrm>
              <a:off x="0" y="0"/>
              <a:ext cx="12191040" cy="6856920"/>
            </a:xfrm>
            <a:prstGeom prst="rect">
              <a:avLst/>
            </a:prstGeom>
            <a:ln w="0">
              <a:noFill/>
            </a:ln>
          </p:spPr>
        </p:pic>
      </p:grpSp>
      <p:pic>
        <p:nvPicPr>
          <p:cNvPr id="174" name="Google Shape;136;g1f213c8c16b_0_ 10" descr=""/>
          <p:cNvPicPr/>
          <p:nvPr/>
        </p:nvPicPr>
        <p:blipFill>
          <a:blip r:embed="rId3"/>
          <a:stretch/>
        </p:blipFill>
        <p:spPr>
          <a:xfrm>
            <a:off x="601200" y="390600"/>
            <a:ext cx="1086840" cy="378000"/>
          </a:xfrm>
          <a:prstGeom prst="rect">
            <a:avLst/>
          </a:prstGeom>
          <a:ln w="0">
            <a:noFill/>
          </a:ln>
        </p:spPr>
      </p:pic>
      <p:pic>
        <p:nvPicPr>
          <p:cNvPr id="175" name="Google Shape;137;g1f213c8c16b_0_ 10" descr=""/>
          <p:cNvPicPr/>
          <p:nvPr/>
        </p:nvPicPr>
        <p:blipFill>
          <a:blip r:embed="rId4"/>
          <a:stretch/>
        </p:blipFill>
        <p:spPr>
          <a:xfrm>
            <a:off x="10231920" y="195120"/>
            <a:ext cx="1422720" cy="768960"/>
          </a:xfrm>
          <a:prstGeom prst="rect">
            <a:avLst/>
          </a:prstGeom>
          <a:ln w="0">
            <a:noFill/>
          </a:ln>
        </p:spPr>
      </p:pic>
      <p:sp>
        <p:nvSpPr>
          <p:cNvPr id="17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520" cy="1324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CO" sz="4400" spc="-1" strike="noStrike">
                <a:solidFill>
                  <a:schemeClr val="lt1"/>
                </a:solidFill>
                <a:latin typeface="Calibri"/>
                <a:ea typeface="Calibri"/>
              </a:rPr>
              <a:t>Composite</a:t>
            </a:r>
            <a:endParaRPr b="0" lang="es-CO" sz="4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77" name="" descr=""/>
          <p:cNvPicPr/>
          <p:nvPr/>
        </p:nvPicPr>
        <p:blipFill>
          <a:blip r:embed="rId5"/>
          <a:stretch/>
        </p:blipFill>
        <p:spPr>
          <a:xfrm>
            <a:off x="3081240" y="1553040"/>
            <a:ext cx="6095520" cy="3809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" name="Google Shape;132;g1f213c8c16b_0_ 11"/>
          <p:cNvGrpSpPr/>
          <p:nvPr/>
        </p:nvGrpSpPr>
        <p:grpSpPr>
          <a:xfrm>
            <a:off x="0" y="0"/>
            <a:ext cx="12191040" cy="6856920"/>
            <a:chOff x="0" y="0"/>
            <a:chExt cx="12191040" cy="6856920"/>
          </a:xfrm>
        </p:grpSpPr>
        <p:pic>
          <p:nvPicPr>
            <p:cNvPr id="179" name="Google Shape;133;g1f213c8c16b_0_ 11" descr=""/>
            <p:cNvPicPr/>
            <p:nvPr/>
          </p:nvPicPr>
          <p:blipFill>
            <a:blip r:embed="rId1"/>
            <a:srcRect l="7813" t="0" r="7813" b="7535"/>
            <a:stretch/>
          </p:blipFill>
          <p:spPr>
            <a:xfrm>
              <a:off x="0" y="0"/>
              <a:ext cx="12191040" cy="68569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80" name="Google Shape;134;g1f213c8c16b_0_ 11" descr=""/>
            <p:cNvPicPr/>
            <p:nvPr/>
          </p:nvPicPr>
          <p:blipFill>
            <a:blip r:embed="rId2"/>
            <a:stretch/>
          </p:blipFill>
          <p:spPr>
            <a:xfrm>
              <a:off x="0" y="0"/>
              <a:ext cx="12191040" cy="6856920"/>
            </a:xfrm>
            <a:prstGeom prst="rect">
              <a:avLst/>
            </a:prstGeom>
            <a:ln w="0">
              <a:noFill/>
            </a:ln>
          </p:spPr>
        </p:pic>
      </p:grpSp>
      <p:pic>
        <p:nvPicPr>
          <p:cNvPr id="181" name="Google Shape;136;g1f213c8c16b_0_ 11" descr=""/>
          <p:cNvPicPr/>
          <p:nvPr/>
        </p:nvPicPr>
        <p:blipFill>
          <a:blip r:embed="rId3"/>
          <a:stretch/>
        </p:blipFill>
        <p:spPr>
          <a:xfrm>
            <a:off x="601200" y="390600"/>
            <a:ext cx="1086840" cy="378000"/>
          </a:xfrm>
          <a:prstGeom prst="rect">
            <a:avLst/>
          </a:prstGeom>
          <a:ln w="0">
            <a:noFill/>
          </a:ln>
        </p:spPr>
      </p:pic>
      <p:pic>
        <p:nvPicPr>
          <p:cNvPr id="182" name="Google Shape;137;g1f213c8c16b_0_ 11" descr=""/>
          <p:cNvPicPr/>
          <p:nvPr/>
        </p:nvPicPr>
        <p:blipFill>
          <a:blip r:embed="rId4"/>
          <a:stretch/>
        </p:blipFill>
        <p:spPr>
          <a:xfrm>
            <a:off x="10231920" y="195120"/>
            <a:ext cx="1422720" cy="768960"/>
          </a:xfrm>
          <a:prstGeom prst="rect">
            <a:avLst/>
          </a:prstGeom>
          <a:ln w="0">
            <a:noFill/>
          </a:ln>
        </p:spPr>
      </p:pic>
      <p:sp>
        <p:nvSpPr>
          <p:cNvPr id="18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520" cy="1324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CO" sz="4400" spc="-1" strike="noStrike">
                <a:solidFill>
                  <a:schemeClr val="lt1"/>
                </a:solidFill>
                <a:latin typeface="Calibri"/>
                <a:ea typeface="Calibri"/>
              </a:rPr>
              <a:t>Decorator</a:t>
            </a:r>
            <a:endParaRPr b="0" lang="es-CO" sz="4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84" name="" descr=""/>
          <p:cNvPicPr/>
          <p:nvPr/>
        </p:nvPicPr>
        <p:blipFill>
          <a:blip r:embed="rId5"/>
          <a:stretch/>
        </p:blipFill>
        <p:spPr>
          <a:xfrm>
            <a:off x="3081240" y="1553040"/>
            <a:ext cx="6095520" cy="3809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5" name="Google Shape;132;g1f213c8c16b_0_ 12"/>
          <p:cNvGrpSpPr/>
          <p:nvPr/>
        </p:nvGrpSpPr>
        <p:grpSpPr>
          <a:xfrm>
            <a:off x="0" y="0"/>
            <a:ext cx="12191040" cy="6856920"/>
            <a:chOff x="0" y="0"/>
            <a:chExt cx="12191040" cy="6856920"/>
          </a:xfrm>
        </p:grpSpPr>
        <p:pic>
          <p:nvPicPr>
            <p:cNvPr id="186" name="Google Shape;133;g1f213c8c16b_0_ 12" descr=""/>
            <p:cNvPicPr/>
            <p:nvPr/>
          </p:nvPicPr>
          <p:blipFill>
            <a:blip r:embed="rId1"/>
            <a:srcRect l="7813" t="0" r="7813" b="7535"/>
            <a:stretch/>
          </p:blipFill>
          <p:spPr>
            <a:xfrm>
              <a:off x="0" y="0"/>
              <a:ext cx="12191040" cy="68569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87" name="Google Shape;134;g1f213c8c16b_0_ 12" descr=""/>
            <p:cNvPicPr/>
            <p:nvPr/>
          </p:nvPicPr>
          <p:blipFill>
            <a:blip r:embed="rId2"/>
            <a:stretch/>
          </p:blipFill>
          <p:spPr>
            <a:xfrm>
              <a:off x="0" y="0"/>
              <a:ext cx="12191040" cy="6856920"/>
            </a:xfrm>
            <a:prstGeom prst="rect">
              <a:avLst/>
            </a:prstGeom>
            <a:ln w="0">
              <a:noFill/>
            </a:ln>
          </p:spPr>
        </p:pic>
      </p:grpSp>
      <p:pic>
        <p:nvPicPr>
          <p:cNvPr id="188" name="Google Shape;136;g1f213c8c16b_0_ 12" descr=""/>
          <p:cNvPicPr/>
          <p:nvPr/>
        </p:nvPicPr>
        <p:blipFill>
          <a:blip r:embed="rId3"/>
          <a:stretch/>
        </p:blipFill>
        <p:spPr>
          <a:xfrm>
            <a:off x="601200" y="390600"/>
            <a:ext cx="1086840" cy="378000"/>
          </a:xfrm>
          <a:prstGeom prst="rect">
            <a:avLst/>
          </a:prstGeom>
          <a:ln w="0">
            <a:noFill/>
          </a:ln>
        </p:spPr>
      </p:pic>
      <p:pic>
        <p:nvPicPr>
          <p:cNvPr id="189" name="Google Shape;137;g1f213c8c16b_0_ 12" descr=""/>
          <p:cNvPicPr/>
          <p:nvPr/>
        </p:nvPicPr>
        <p:blipFill>
          <a:blip r:embed="rId4"/>
          <a:stretch/>
        </p:blipFill>
        <p:spPr>
          <a:xfrm>
            <a:off x="10231920" y="195120"/>
            <a:ext cx="1422720" cy="768960"/>
          </a:xfrm>
          <a:prstGeom prst="rect">
            <a:avLst/>
          </a:prstGeom>
          <a:ln w="0">
            <a:noFill/>
          </a:ln>
        </p:spPr>
      </p:pic>
      <p:sp>
        <p:nvSpPr>
          <p:cNvPr id="19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520" cy="1324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CO" sz="4400" spc="-1" strike="noStrike">
                <a:solidFill>
                  <a:schemeClr val="lt1"/>
                </a:solidFill>
                <a:latin typeface="Calibri"/>
                <a:ea typeface="Calibri"/>
              </a:rPr>
              <a:t>Facade</a:t>
            </a:r>
            <a:endParaRPr b="0" lang="es-CO" sz="4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91" name="" descr=""/>
          <p:cNvPicPr/>
          <p:nvPr/>
        </p:nvPicPr>
        <p:blipFill>
          <a:blip r:embed="rId5"/>
          <a:stretch/>
        </p:blipFill>
        <p:spPr>
          <a:xfrm>
            <a:off x="3081240" y="1553040"/>
            <a:ext cx="6095520" cy="3809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2" name="Google Shape;132;g1f213c8c16b_0_ 13"/>
          <p:cNvGrpSpPr/>
          <p:nvPr/>
        </p:nvGrpSpPr>
        <p:grpSpPr>
          <a:xfrm>
            <a:off x="0" y="0"/>
            <a:ext cx="12191040" cy="6856920"/>
            <a:chOff x="0" y="0"/>
            <a:chExt cx="12191040" cy="6856920"/>
          </a:xfrm>
        </p:grpSpPr>
        <p:pic>
          <p:nvPicPr>
            <p:cNvPr id="193" name="Google Shape;133;g1f213c8c16b_0_ 13" descr=""/>
            <p:cNvPicPr/>
            <p:nvPr/>
          </p:nvPicPr>
          <p:blipFill>
            <a:blip r:embed="rId1"/>
            <a:srcRect l="7813" t="0" r="7813" b="7535"/>
            <a:stretch/>
          </p:blipFill>
          <p:spPr>
            <a:xfrm>
              <a:off x="0" y="0"/>
              <a:ext cx="12191040" cy="68569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94" name="Google Shape;134;g1f213c8c16b_0_ 13" descr=""/>
            <p:cNvPicPr/>
            <p:nvPr/>
          </p:nvPicPr>
          <p:blipFill>
            <a:blip r:embed="rId2"/>
            <a:stretch/>
          </p:blipFill>
          <p:spPr>
            <a:xfrm>
              <a:off x="0" y="0"/>
              <a:ext cx="12191040" cy="6856920"/>
            </a:xfrm>
            <a:prstGeom prst="rect">
              <a:avLst/>
            </a:prstGeom>
            <a:ln w="0">
              <a:noFill/>
            </a:ln>
          </p:spPr>
        </p:pic>
      </p:grpSp>
      <p:pic>
        <p:nvPicPr>
          <p:cNvPr id="195" name="Google Shape;136;g1f213c8c16b_0_ 13" descr=""/>
          <p:cNvPicPr/>
          <p:nvPr/>
        </p:nvPicPr>
        <p:blipFill>
          <a:blip r:embed="rId3"/>
          <a:stretch/>
        </p:blipFill>
        <p:spPr>
          <a:xfrm>
            <a:off x="601200" y="390600"/>
            <a:ext cx="1086840" cy="378000"/>
          </a:xfrm>
          <a:prstGeom prst="rect">
            <a:avLst/>
          </a:prstGeom>
          <a:ln w="0">
            <a:noFill/>
          </a:ln>
        </p:spPr>
      </p:pic>
      <p:pic>
        <p:nvPicPr>
          <p:cNvPr id="196" name="Google Shape;137;g1f213c8c16b_0_ 13" descr=""/>
          <p:cNvPicPr/>
          <p:nvPr/>
        </p:nvPicPr>
        <p:blipFill>
          <a:blip r:embed="rId4"/>
          <a:stretch/>
        </p:blipFill>
        <p:spPr>
          <a:xfrm>
            <a:off x="10231920" y="195120"/>
            <a:ext cx="1422720" cy="768960"/>
          </a:xfrm>
          <a:prstGeom prst="rect">
            <a:avLst/>
          </a:prstGeom>
          <a:ln w="0">
            <a:noFill/>
          </a:ln>
        </p:spPr>
      </p:pic>
      <p:sp>
        <p:nvSpPr>
          <p:cNvPr id="19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520" cy="1324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CO" sz="4400" spc="-1" strike="noStrike">
                <a:solidFill>
                  <a:schemeClr val="lt1"/>
                </a:solidFill>
                <a:latin typeface="Calibri"/>
                <a:ea typeface="Calibri"/>
              </a:rPr>
              <a:t>Flyweight</a:t>
            </a:r>
            <a:endParaRPr b="0" lang="es-CO" sz="4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98" name="" descr=""/>
          <p:cNvPicPr/>
          <p:nvPr/>
        </p:nvPicPr>
        <p:blipFill>
          <a:blip r:embed="rId5"/>
          <a:stretch/>
        </p:blipFill>
        <p:spPr>
          <a:xfrm>
            <a:off x="3081240" y="1553040"/>
            <a:ext cx="6095520" cy="3809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9" name="Google Shape;132;g1f213c8c16b_0_ 14"/>
          <p:cNvGrpSpPr/>
          <p:nvPr/>
        </p:nvGrpSpPr>
        <p:grpSpPr>
          <a:xfrm>
            <a:off x="0" y="0"/>
            <a:ext cx="12191040" cy="6856920"/>
            <a:chOff x="0" y="0"/>
            <a:chExt cx="12191040" cy="6856920"/>
          </a:xfrm>
        </p:grpSpPr>
        <p:pic>
          <p:nvPicPr>
            <p:cNvPr id="200" name="Google Shape;133;g1f213c8c16b_0_ 14" descr=""/>
            <p:cNvPicPr/>
            <p:nvPr/>
          </p:nvPicPr>
          <p:blipFill>
            <a:blip r:embed="rId1"/>
            <a:srcRect l="7813" t="0" r="7813" b="7535"/>
            <a:stretch/>
          </p:blipFill>
          <p:spPr>
            <a:xfrm>
              <a:off x="0" y="0"/>
              <a:ext cx="12191040" cy="68569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01" name="Google Shape;134;g1f213c8c16b_0_ 14" descr=""/>
            <p:cNvPicPr/>
            <p:nvPr/>
          </p:nvPicPr>
          <p:blipFill>
            <a:blip r:embed="rId2"/>
            <a:stretch/>
          </p:blipFill>
          <p:spPr>
            <a:xfrm>
              <a:off x="0" y="0"/>
              <a:ext cx="12191040" cy="6856920"/>
            </a:xfrm>
            <a:prstGeom prst="rect">
              <a:avLst/>
            </a:prstGeom>
            <a:ln w="0">
              <a:noFill/>
            </a:ln>
          </p:spPr>
        </p:pic>
      </p:grpSp>
      <p:pic>
        <p:nvPicPr>
          <p:cNvPr id="202" name="Google Shape;136;g1f213c8c16b_0_ 14" descr=""/>
          <p:cNvPicPr/>
          <p:nvPr/>
        </p:nvPicPr>
        <p:blipFill>
          <a:blip r:embed="rId3"/>
          <a:stretch/>
        </p:blipFill>
        <p:spPr>
          <a:xfrm>
            <a:off x="601200" y="390600"/>
            <a:ext cx="1086840" cy="378000"/>
          </a:xfrm>
          <a:prstGeom prst="rect">
            <a:avLst/>
          </a:prstGeom>
          <a:ln w="0">
            <a:noFill/>
          </a:ln>
        </p:spPr>
      </p:pic>
      <p:pic>
        <p:nvPicPr>
          <p:cNvPr id="203" name="Google Shape;137;g1f213c8c16b_0_ 14" descr=""/>
          <p:cNvPicPr/>
          <p:nvPr/>
        </p:nvPicPr>
        <p:blipFill>
          <a:blip r:embed="rId4"/>
          <a:stretch/>
        </p:blipFill>
        <p:spPr>
          <a:xfrm>
            <a:off x="10231920" y="195120"/>
            <a:ext cx="1422720" cy="768960"/>
          </a:xfrm>
          <a:prstGeom prst="rect">
            <a:avLst/>
          </a:prstGeom>
          <a:ln w="0">
            <a:noFill/>
          </a:ln>
        </p:spPr>
      </p:pic>
      <p:sp>
        <p:nvSpPr>
          <p:cNvPr id="20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520" cy="1324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algn="l" pos="0"/>
              </a:tabLst>
            </a:pPr>
            <a:r>
              <a:rPr b="0" lang="es-CO" sz="4400" spc="-1" strike="noStrike">
                <a:solidFill>
                  <a:schemeClr val="lt1"/>
                </a:solidFill>
                <a:latin typeface="Calibri"/>
                <a:ea typeface="Calibri"/>
              </a:rPr>
              <a:t>Chain of Responsibility </a:t>
            </a:r>
            <a:endParaRPr b="0" lang="es-CO" sz="4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05" name="" descr=""/>
          <p:cNvPicPr/>
          <p:nvPr/>
        </p:nvPicPr>
        <p:blipFill>
          <a:blip r:embed="rId5"/>
          <a:stretch/>
        </p:blipFill>
        <p:spPr>
          <a:xfrm>
            <a:off x="3081240" y="1553040"/>
            <a:ext cx="6095520" cy="3809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6" name="Google Shape;132;g1f213c8c16b_0_ 15"/>
          <p:cNvGrpSpPr/>
          <p:nvPr/>
        </p:nvGrpSpPr>
        <p:grpSpPr>
          <a:xfrm>
            <a:off x="0" y="0"/>
            <a:ext cx="12191040" cy="6856920"/>
            <a:chOff x="0" y="0"/>
            <a:chExt cx="12191040" cy="6856920"/>
          </a:xfrm>
        </p:grpSpPr>
        <p:pic>
          <p:nvPicPr>
            <p:cNvPr id="207" name="Google Shape;133;g1f213c8c16b_0_ 15" descr=""/>
            <p:cNvPicPr/>
            <p:nvPr/>
          </p:nvPicPr>
          <p:blipFill>
            <a:blip r:embed="rId1"/>
            <a:srcRect l="7813" t="0" r="7813" b="7535"/>
            <a:stretch/>
          </p:blipFill>
          <p:spPr>
            <a:xfrm>
              <a:off x="0" y="0"/>
              <a:ext cx="12191040" cy="68569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08" name="Google Shape;134;g1f213c8c16b_0_ 15" descr=""/>
            <p:cNvPicPr/>
            <p:nvPr/>
          </p:nvPicPr>
          <p:blipFill>
            <a:blip r:embed="rId2"/>
            <a:stretch/>
          </p:blipFill>
          <p:spPr>
            <a:xfrm>
              <a:off x="0" y="0"/>
              <a:ext cx="12191040" cy="6856920"/>
            </a:xfrm>
            <a:prstGeom prst="rect">
              <a:avLst/>
            </a:prstGeom>
            <a:ln w="0">
              <a:noFill/>
            </a:ln>
          </p:spPr>
        </p:pic>
      </p:grpSp>
      <p:pic>
        <p:nvPicPr>
          <p:cNvPr id="209" name="Google Shape;136;g1f213c8c16b_0_ 15" descr=""/>
          <p:cNvPicPr/>
          <p:nvPr/>
        </p:nvPicPr>
        <p:blipFill>
          <a:blip r:embed="rId3"/>
          <a:stretch/>
        </p:blipFill>
        <p:spPr>
          <a:xfrm>
            <a:off x="601200" y="390600"/>
            <a:ext cx="1086840" cy="378000"/>
          </a:xfrm>
          <a:prstGeom prst="rect">
            <a:avLst/>
          </a:prstGeom>
          <a:ln w="0">
            <a:noFill/>
          </a:ln>
        </p:spPr>
      </p:pic>
      <p:pic>
        <p:nvPicPr>
          <p:cNvPr id="210" name="Google Shape;137;g1f213c8c16b_0_ 15" descr=""/>
          <p:cNvPicPr/>
          <p:nvPr/>
        </p:nvPicPr>
        <p:blipFill>
          <a:blip r:embed="rId4"/>
          <a:stretch/>
        </p:blipFill>
        <p:spPr>
          <a:xfrm>
            <a:off x="10231920" y="195120"/>
            <a:ext cx="1422720" cy="768960"/>
          </a:xfrm>
          <a:prstGeom prst="rect">
            <a:avLst/>
          </a:prstGeom>
          <a:ln w="0">
            <a:noFill/>
          </a:ln>
        </p:spPr>
      </p:pic>
      <p:sp>
        <p:nvSpPr>
          <p:cNvPr id="21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520" cy="1324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algn="l" pos="0"/>
              </a:tabLst>
            </a:pPr>
            <a:r>
              <a:rPr b="0" lang="es-CO" sz="4400" spc="-1" strike="noStrike">
                <a:solidFill>
                  <a:schemeClr val="lt1"/>
                </a:solidFill>
                <a:latin typeface="Calibri"/>
                <a:ea typeface="Calibri"/>
              </a:rPr>
              <a:t>Command</a:t>
            </a:r>
            <a:endParaRPr b="0" lang="es-CO" sz="4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12" name="" descr=""/>
          <p:cNvPicPr/>
          <p:nvPr/>
        </p:nvPicPr>
        <p:blipFill>
          <a:blip r:embed="rId5"/>
          <a:stretch/>
        </p:blipFill>
        <p:spPr>
          <a:xfrm>
            <a:off x="3081240" y="1553040"/>
            <a:ext cx="6095520" cy="3809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3" name="Google Shape;132;g1f213c8c16b_0_ 16"/>
          <p:cNvGrpSpPr/>
          <p:nvPr/>
        </p:nvGrpSpPr>
        <p:grpSpPr>
          <a:xfrm>
            <a:off x="0" y="0"/>
            <a:ext cx="12191040" cy="6856920"/>
            <a:chOff x="0" y="0"/>
            <a:chExt cx="12191040" cy="6856920"/>
          </a:xfrm>
        </p:grpSpPr>
        <p:pic>
          <p:nvPicPr>
            <p:cNvPr id="214" name="Google Shape;133;g1f213c8c16b_0_ 16" descr=""/>
            <p:cNvPicPr/>
            <p:nvPr/>
          </p:nvPicPr>
          <p:blipFill>
            <a:blip r:embed="rId1"/>
            <a:srcRect l="7813" t="0" r="7813" b="7535"/>
            <a:stretch/>
          </p:blipFill>
          <p:spPr>
            <a:xfrm>
              <a:off x="0" y="0"/>
              <a:ext cx="12191040" cy="68569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15" name="Google Shape;134;g1f213c8c16b_0_ 16" descr=""/>
            <p:cNvPicPr/>
            <p:nvPr/>
          </p:nvPicPr>
          <p:blipFill>
            <a:blip r:embed="rId2"/>
            <a:stretch/>
          </p:blipFill>
          <p:spPr>
            <a:xfrm>
              <a:off x="0" y="0"/>
              <a:ext cx="12191040" cy="6856920"/>
            </a:xfrm>
            <a:prstGeom prst="rect">
              <a:avLst/>
            </a:prstGeom>
            <a:ln w="0">
              <a:noFill/>
            </a:ln>
          </p:spPr>
        </p:pic>
      </p:grpSp>
      <p:pic>
        <p:nvPicPr>
          <p:cNvPr id="216" name="Google Shape;136;g1f213c8c16b_0_ 16" descr=""/>
          <p:cNvPicPr/>
          <p:nvPr/>
        </p:nvPicPr>
        <p:blipFill>
          <a:blip r:embed="rId3"/>
          <a:stretch/>
        </p:blipFill>
        <p:spPr>
          <a:xfrm>
            <a:off x="601200" y="390600"/>
            <a:ext cx="1086840" cy="378000"/>
          </a:xfrm>
          <a:prstGeom prst="rect">
            <a:avLst/>
          </a:prstGeom>
          <a:ln w="0">
            <a:noFill/>
          </a:ln>
        </p:spPr>
      </p:pic>
      <p:pic>
        <p:nvPicPr>
          <p:cNvPr id="217" name="Google Shape;137;g1f213c8c16b_0_ 16" descr=""/>
          <p:cNvPicPr/>
          <p:nvPr/>
        </p:nvPicPr>
        <p:blipFill>
          <a:blip r:embed="rId4"/>
          <a:stretch/>
        </p:blipFill>
        <p:spPr>
          <a:xfrm>
            <a:off x="10231920" y="195120"/>
            <a:ext cx="1422720" cy="768960"/>
          </a:xfrm>
          <a:prstGeom prst="rect">
            <a:avLst/>
          </a:prstGeom>
          <a:ln w="0">
            <a:noFill/>
          </a:ln>
        </p:spPr>
      </p:pic>
      <p:sp>
        <p:nvSpPr>
          <p:cNvPr id="21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520" cy="1324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algn="l" pos="0"/>
              </a:tabLst>
            </a:pPr>
            <a:r>
              <a:rPr b="0" lang="es-CO" sz="4400" spc="-1" strike="noStrike">
                <a:solidFill>
                  <a:schemeClr val="lt1"/>
                </a:solidFill>
                <a:latin typeface="Calibri"/>
                <a:ea typeface="Calibri"/>
              </a:rPr>
              <a:t>Iterator</a:t>
            </a:r>
            <a:endParaRPr b="0" lang="es-CO" sz="4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19" name="" descr=""/>
          <p:cNvPicPr/>
          <p:nvPr/>
        </p:nvPicPr>
        <p:blipFill>
          <a:blip r:embed="rId5"/>
          <a:stretch/>
        </p:blipFill>
        <p:spPr>
          <a:xfrm>
            <a:off x="3081240" y="1553040"/>
            <a:ext cx="6095520" cy="3809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Google Shape;105;g1f213c8c16b_0_15"/>
          <p:cNvGrpSpPr/>
          <p:nvPr/>
        </p:nvGrpSpPr>
        <p:grpSpPr>
          <a:xfrm>
            <a:off x="0" y="0"/>
            <a:ext cx="12191040" cy="6856920"/>
            <a:chOff x="0" y="0"/>
            <a:chExt cx="12191040" cy="6856920"/>
          </a:xfrm>
        </p:grpSpPr>
        <p:pic>
          <p:nvPicPr>
            <p:cNvPr id="80" name="Google Shape;106;g1f213c8c16b_0_15" descr=""/>
            <p:cNvPicPr/>
            <p:nvPr/>
          </p:nvPicPr>
          <p:blipFill>
            <a:blip r:embed="rId1"/>
            <a:srcRect l="7813" t="0" r="7813" b="7535"/>
            <a:stretch/>
          </p:blipFill>
          <p:spPr>
            <a:xfrm>
              <a:off x="0" y="0"/>
              <a:ext cx="12191040" cy="68569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81" name="Google Shape;107;g1f213c8c16b_0_15" descr=""/>
            <p:cNvPicPr/>
            <p:nvPr/>
          </p:nvPicPr>
          <p:blipFill>
            <a:blip r:embed="rId2"/>
            <a:stretch/>
          </p:blipFill>
          <p:spPr>
            <a:xfrm>
              <a:off x="0" y="0"/>
              <a:ext cx="12191040" cy="6856920"/>
            </a:xfrm>
            <a:prstGeom prst="rect">
              <a:avLst/>
            </a:prstGeom>
            <a:ln w="0">
              <a:noFill/>
            </a:ln>
          </p:spPr>
        </p:pic>
      </p:grpSp>
      <p:pic>
        <p:nvPicPr>
          <p:cNvPr id="82" name="Google Shape;108;g1f213c8c16b_0_15" descr=""/>
          <p:cNvPicPr/>
          <p:nvPr/>
        </p:nvPicPr>
        <p:blipFill>
          <a:blip r:embed="rId3"/>
          <a:stretch/>
        </p:blipFill>
        <p:spPr>
          <a:xfrm>
            <a:off x="4815360" y="165600"/>
            <a:ext cx="2338200" cy="1119600"/>
          </a:xfrm>
          <a:prstGeom prst="rect">
            <a:avLst/>
          </a:prstGeom>
          <a:ln w="0">
            <a:noFill/>
          </a:ln>
        </p:spPr>
      </p:pic>
      <p:sp>
        <p:nvSpPr>
          <p:cNvPr id="83" name="Google Shape;109;g1f213c8c16b_0_15"/>
          <p:cNvSpPr/>
          <p:nvPr/>
        </p:nvSpPr>
        <p:spPr>
          <a:xfrm>
            <a:off x="2753640" y="1352160"/>
            <a:ext cx="7106040" cy="852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-CO" sz="5000" spc="-1" strike="noStrike">
                <a:solidFill>
                  <a:srgbClr val="d2a6ff"/>
                </a:solidFill>
                <a:latin typeface="Arial"/>
                <a:ea typeface="Arial"/>
              </a:rPr>
              <a:t>Tabla de contenidos</a:t>
            </a:r>
            <a:endParaRPr b="0" lang="es-CO" sz="5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Google Shape;110;g1f213c8c16b_0_15"/>
          <p:cNvSpPr/>
          <p:nvPr/>
        </p:nvSpPr>
        <p:spPr>
          <a:xfrm>
            <a:off x="3476160" y="2461320"/>
            <a:ext cx="789120" cy="789120"/>
          </a:xfrm>
          <a:prstGeom prst="ellipse">
            <a:avLst/>
          </a:prstGeom>
          <a:solidFill>
            <a:srgbClr val="adf6fe"/>
          </a:solidFill>
          <a:ln w="12600">
            <a:solidFill>
              <a:srgbClr val="31538f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s-CO" sz="1800" spc="-1" strike="noStrike">
              <a:solidFill>
                <a:schemeClr val="lt1"/>
              </a:solidFill>
              <a:latin typeface="Calibri"/>
              <a:ea typeface="Calibri"/>
            </a:endParaRPr>
          </a:p>
        </p:txBody>
      </p:sp>
      <p:sp>
        <p:nvSpPr>
          <p:cNvPr id="85" name="Google Shape;111;g1f213c8c16b_0_15"/>
          <p:cNvSpPr/>
          <p:nvPr/>
        </p:nvSpPr>
        <p:spPr>
          <a:xfrm>
            <a:off x="3476160" y="3603960"/>
            <a:ext cx="789120" cy="789120"/>
          </a:xfrm>
          <a:prstGeom prst="ellipse">
            <a:avLst/>
          </a:prstGeom>
          <a:solidFill>
            <a:srgbClr val="adf6fe"/>
          </a:solidFill>
          <a:ln w="12600">
            <a:solidFill>
              <a:srgbClr val="31538f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s-CO" sz="1800" spc="-1" strike="noStrike">
              <a:solidFill>
                <a:schemeClr val="lt1"/>
              </a:solidFill>
              <a:latin typeface="Calibri"/>
              <a:ea typeface="Calibri"/>
            </a:endParaRPr>
          </a:p>
        </p:txBody>
      </p:sp>
      <p:sp>
        <p:nvSpPr>
          <p:cNvPr id="86" name="Google Shape;112;g1f213c8c16b_0_15"/>
          <p:cNvSpPr/>
          <p:nvPr/>
        </p:nvSpPr>
        <p:spPr>
          <a:xfrm>
            <a:off x="3476160" y="4757760"/>
            <a:ext cx="789120" cy="789120"/>
          </a:xfrm>
          <a:prstGeom prst="ellipse">
            <a:avLst/>
          </a:prstGeom>
          <a:solidFill>
            <a:srgbClr val="adf6fe"/>
          </a:solidFill>
          <a:ln w="12600">
            <a:solidFill>
              <a:srgbClr val="31538f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s-CO" sz="1800" spc="-1" strike="noStrike">
              <a:solidFill>
                <a:schemeClr val="lt1"/>
              </a:solidFill>
              <a:latin typeface="Calibri"/>
              <a:ea typeface="Calibri"/>
            </a:endParaRPr>
          </a:p>
        </p:txBody>
      </p:sp>
      <p:sp>
        <p:nvSpPr>
          <p:cNvPr id="87" name="Google Shape;113;g1f213c8c16b_0_15"/>
          <p:cNvSpPr/>
          <p:nvPr/>
        </p:nvSpPr>
        <p:spPr>
          <a:xfrm>
            <a:off x="4630320" y="2580840"/>
            <a:ext cx="4190040" cy="659520"/>
          </a:xfrm>
          <a:prstGeom prst="roundRect">
            <a:avLst>
              <a:gd name="adj" fmla="val 16667"/>
            </a:avLst>
          </a:prstGeom>
          <a:solidFill>
            <a:srgbClr val="adf6fe"/>
          </a:solidFill>
          <a:ln w="12600">
            <a:solidFill>
              <a:srgbClr val="31538f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s-CO" sz="1800" spc="-1" strike="noStrike">
              <a:solidFill>
                <a:srgbClr val="adf6fe"/>
              </a:solidFill>
              <a:latin typeface="Calibri"/>
              <a:ea typeface="Calibri"/>
            </a:endParaRPr>
          </a:p>
        </p:txBody>
      </p:sp>
      <p:sp>
        <p:nvSpPr>
          <p:cNvPr id="88" name="Google Shape;114;g1f213c8c16b_0_15"/>
          <p:cNvSpPr/>
          <p:nvPr/>
        </p:nvSpPr>
        <p:spPr>
          <a:xfrm>
            <a:off x="4630320" y="3668760"/>
            <a:ext cx="4190040" cy="659520"/>
          </a:xfrm>
          <a:prstGeom prst="roundRect">
            <a:avLst>
              <a:gd name="adj" fmla="val 16667"/>
            </a:avLst>
          </a:prstGeom>
          <a:solidFill>
            <a:srgbClr val="adf6fe"/>
          </a:solidFill>
          <a:ln w="12600">
            <a:solidFill>
              <a:srgbClr val="31538f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s-CO" sz="1800" spc="-1" strike="noStrike">
              <a:solidFill>
                <a:srgbClr val="adf6fe"/>
              </a:solidFill>
              <a:latin typeface="Calibri"/>
              <a:ea typeface="Calibri"/>
            </a:endParaRPr>
          </a:p>
        </p:txBody>
      </p:sp>
      <p:sp>
        <p:nvSpPr>
          <p:cNvPr id="89" name="Google Shape;115;g1f213c8c16b_0_15"/>
          <p:cNvSpPr/>
          <p:nvPr/>
        </p:nvSpPr>
        <p:spPr>
          <a:xfrm>
            <a:off x="4630320" y="4822560"/>
            <a:ext cx="4190040" cy="659520"/>
          </a:xfrm>
          <a:prstGeom prst="roundRect">
            <a:avLst>
              <a:gd name="adj" fmla="val 16667"/>
            </a:avLst>
          </a:prstGeom>
          <a:solidFill>
            <a:srgbClr val="adf6fe"/>
          </a:solidFill>
          <a:ln w="12600">
            <a:solidFill>
              <a:srgbClr val="31538f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s-CO" sz="1800" spc="-1" strike="noStrike">
              <a:solidFill>
                <a:srgbClr val="adf6fe"/>
              </a:solidFill>
              <a:latin typeface="Calibri"/>
              <a:ea typeface="Calibri"/>
            </a:endParaRPr>
          </a:p>
        </p:txBody>
      </p:sp>
      <p:sp>
        <p:nvSpPr>
          <p:cNvPr id="90" name="Google Shape;116;g1f213c8c16b_0_15"/>
          <p:cNvSpPr/>
          <p:nvPr/>
        </p:nvSpPr>
        <p:spPr>
          <a:xfrm>
            <a:off x="3587040" y="2520000"/>
            <a:ext cx="585720" cy="69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-CO" sz="4000" spc="-1" strike="noStrike">
                <a:solidFill>
                  <a:srgbClr val="001059"/>
                </a:solidFill>
                <a:latin typeface="Nunito Sans Black"/>
                <a:ea typeface="Nunito Sans Black"/>
              </a:rPr>
              <a:t>1</a:t>
            </a:r>
            <a:endParaRPr b="0" lang="es-CO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" name="Google Shape;117;g1f213c8c16b_0_15"/>
          <p:cNvSpPr/>
          <p:nvPr/>
        </p:nvSpPr>
        <p:spPr>
          <a:xfrm>
            <a:off x="3594960" y="3687480"/>
            <a:ext cx="585720" cy="69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-CO" sz="4000" spc="-1" strike="noStrike">
                <a:solidFill>
                  <a:srgbClr val="001059"/>
                </a:solidFill>
                <a:latin typeface="Nunito Sans Black"/>
                <a:ea typeface="Nunito Sans Black"/>
              </a:rPr>
              <a:t>2</a:t>
            </a:r>
            <a:endParaRPr b="0" lang="es-CO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" name="Google Shape;118;g1f213c8c16b_0_15"/>
          <p:cNvSpPr/>
          <p:nvPr/>
        </p:nvSpPr>
        <p:spPr>
          <a:xfrm>
            <a:off x="3578040" y="4822560"/>
            <a:ext cx="585720" cy="69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-CO" sz="4000" spc="-1" strike="noStrike">
                <a:solidFill>
                  <a:srgbClr val="001059"/>
                </a:solidFill>
                <a:latin typeface="Nunito Sans Black"/>
                <a:ea typeface="Nunito Sans Black"/>
              </a:rPr>
              <a:t>3</a:t>
            </a:r>
            <a:endParaRPr b="0" lang="es-CO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" name="Google Shape;119;g1f213c8c16b_0_15"/>
          <p:cNvSpPr/>
          <p:nvPr/>
        </p:nvSpPr>
        <p:spPr>
          <a:xfrm>
            <a:off x="4630320" y="2582640"/>
            <a:ext cx="4263840" cy="63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-CO" sz="3600" spc="-1" strike="noStrike">
                <a:solidFill>
                  <a:srgbClr val="001059"/>
                </a:solidFill>
                <a:latin typeface="Nunito Sans Black"/>
                <a:ea typeface="Nunito Sans Black"/>
              </a:rPr>
              <a:t>Historia</a:t>
            </a:r>
            <a:endParaRPr b="0" lang="es-CO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" name="Google Shape;120;g1f213c8c16b_0_15"/>
          <p:cNvSpPr/>
          <p:nvPr/>
        </p:nvSpPr>
        <p:spPr>
          <a:xfrm>
            <a:off x="4828320" y="3687480"/>
            <a:ext cx="3794040" cy="76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s-CO" sz="2200" spc="-1" strike="noStrike">
                <a:solidFill>
                  <a:srgbClr val="001059"/>
                </a:solidFill>
                <a:latin typeface="Nunito Sans Black"/>
                <a:ea typeface="Nunito Sans Black"/>
              </a:rPr>
              <a:t>Patrones de diseño en POO</a:t>
            </a:r>
            <a:endParaRPr b="0" lang="es-CO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" name="Google Shape;121;g1f213c8c16b_0_15"/>
          <p:cNvSpPr/>
          <p:nvPr/>
        </p:nvSpPr>
        <p:spPr>
          <a:xfrm>
            <a:off x="4630320" y="4844880"/>
            <a:ext cx="4190040" cy="517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-CO" sz="2800" spc="-1" strike="noStrike">
                <a:solidFill>
                  <a:srgbClr val="001059"/>
                </a:solidFill>
                <a:latin typeface="Nunito Sans Black"/>
                <a:ea typeface="Nunito Sans Black"/>
              </a:rPr>
              <a:t>Práctica y discusión </a:t>
            </a:r>
            <a:endParaRPr b="0" lang="es-CO" sz="28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96" name="Google Shape;122;g1f213c8c16b_0_15"/>
          <p:cNvCxnSpPr>
            <a:stCxn id="84" idx="4"/>
            <a:endCxn id="85" idx="0"/>
          </p:cNvCxnSpPr>
          <p:nvPr/>
        </p:nvCxnSpPr>
        <p:spPr>
          <a:xfrm>
            <a:off x="3870720" y="3250440"/>
            <a:ext cx="360" cy="353880"/>
          </a:xfrm>
          <a:prstGeom prst="straightConnector1">
            <a:avLst/>
          </a:prstGeom>
          <a:ln w="38160">
            <a:solidFill>
              <a:srgbClr val="d2a6ff"/>
            </a:solidFill>
            <a:miter/>
          </a:ln>
        </p:spPr>
      </p:cxnSp>
      <p:cxnSp>
        <p:nvCxnSpPr>
          <p:cNvPr id="97" name="Google Shape;123;g1f213c8c16b_0_15"/>
          <p:cNvCxnSpPr>
            <a:stCxn id="91" idx="2"/>
          </p:cNvCxnSpPr>
          <p:nvPr/>
        </p:nvCxnSpPr>
        <p:spPr>
          <a:xfrm>
            <a:off x="3887640" y="4387320"/>
            <a:ext cx="1800" cy="353880"/>
          </a:xfrm>
          <a:prstGeom prst="straightConnector1">
            <a:avLst/>
          </a:prstGeom>
          <a:ln w="38160">
            <a:solidFill>
              <a:srgbClr val="d2a6ff"/>
            </a:solidFill>
            <a:miter/>
          </a:ln>
        </p:spPr>
      </p:cxnSp>
      <p:grpSp>
        <p:nvGrpSpPr>
          <p:cNvPr id="98" name="Google Shape;124;g1f213c8c16b_0_15"/>
          <p:cNvGrpSpPr/>
          <p:nvPr/>
        </p:nvGrpSpPr>
        <p:grpSpPr>
          <a:xfrm>
            <a:off x="626400" y="254520"/>
            <a:ext cx="11250360" cy="982080"/>
            <a:chOff x="626400" y="254520"/>
            <a:chExt cx="11250360" cy="982080"/>
          </a:xfrm>
        </p:grpSpPr>
        <p:pic>
          <p:nvPicPr>
            <p:cNvPr id="99" name="Google Shape;125;g1f213c8c16b_0_15" descr=""/>
            <p:cNvPicPr/>
            <p:nvPr/>
          </p:nvPicPr>
          <p:blipFill>
            <a:blip r:embed="rId4"/>
            <a:stretch/>
          </p:blipFill>
          <p:spPr>
            <a:xfrm>
              <a:off x="10059840" y="254520"/>
              <a:ext cx="1816920" cy="9820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00" name="Google Shape;126;g1f213c8c16b_0_15" descr=""/>
            <p:cNvPicPr/>
            <p:nvPr/>
          </p:nvPicPr>
          <p:blipFill>
            <a:blip r:embed="rId5"/>
            <a:stretch/>
          </p:blipFill>
          <p:spPr>
            <a:xfrm>
              <a:off x="626400" y="484200"/>
              <a:ext cx="1504800" cy="523440"/>
            </a:xfrm>
            <a:prstGeom prst="rect">
              <a:avLst/>
            </a:prstGeom>
            <a:ln w="0">
              <a:noFill/>
            </a:ln>
          </p:spPr>
        </p:pic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0" name="Google Shape;132;g1f213c8c16b_0_ 17"/>
          <p:cNvGrpSpPr/>
          <p:nvPr/>
        </p:nvGrpSpPr>
        <p:grpSpPr>
          <a:xfrm>
            <a:off x="0" y="0"/>
            <a:ext cx="12191040" cy="6856920"/>
            <a:chOff x="0" y="0"/>
            <a:chExt cx="12191040" cy="6856920"/>
          </a:xfrm>
        </p:grpSpPr>
        <p:pic>
          <p:nvPicPr>
            <p:cNvPr id="221" name="Google Shape;133;g1f213c8c16b_0_ 17" descr=""/>
            <p:cNvPicPr/>
            <p:nvPr/>
          </p:nvPicPr>
          <p:blipFill>
            <a:blip r:embed="rId1"/>
            <a:srcRect l="7813" t="0" r="7813" b="7535"/>
            <a:stretch/>
          </p:blipFill>
          <p:spPr>
            <a:xfrm>
              <a:off x="0" y="0"/>
              <a:ext cx="12191040" cy="68569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22" name="Google Shape;134;g1f213c8c16b_0_ 17" descr=""/>
            <p:cNvPicPr/>
            <p:nvPr/>
          </p:nvPicPr>
          <p:blipFill>
            <a:blip r:embed="rId2"/>
            <a:stretch/>
          </p:blipFill>
          <p:spPr>
            <a:xfrm>
              <a:off x="0" y="0"/>
              <a:ext cx="12191040" cy="6856920"/>
            </a:xfrm>
            <a:prstGeom prst="rect">
              <a:avLst/>
            </a:prstGeom>
            <a:ln w="0">
              <a:noFill/>
            </a:ln>
          </p:spPr>
        </p:pic>
      </p:grpSp>
      <p:pic>
        <p:nvPicPr>
          <p:cNvPr id="223" name="Google Shape;136;g1f213c8c16b_0_ 17" descr=""/>
          <p:cNvPicPr/>
          <p:nvPr/>
        </p:nvPicPr>
        <p:blipFill>
          <a:blip r:embed="rId3"/>
          <a:stretch/>
        </p:blipFill>
        <p:spPr>
          <a:xfrm>
            <a:off x="601200" y="390600"/>
            <a:ext cx="1086840" cy="378000"/>
          </a:xfrm>
          <a:prstGeom prst="rect">
            <a:avLst/>
          </a:prstGeom>
          <a:ln w="0">
            <a:noFill/>
          </a:ln>
        </p:spPr>
      </p:pic>
      <p:pic>
        <p:nvPicPr>
          <p:cNvPr id="224" name="Google Shape;137;g1f213c8c16b_0_ 17" descr=""/>
          <p:cNvPicPr/>
          <p:nvPr/>
        </p:nvPicPr>
        <p:blipFill>
          <a:blip r:embed="rId4"/>
          <a:stretch/>
        </p:blipFill>
        <p:spPr>
          <a:xfrm>
            <a:off x="10231920" y="195120"/>
            <a:ext cx="1422720" cy="768960"/>
          </a:xfrm>
          <a:prstGeom prst="rect">
            <a:avLst/>
          </a:prstGeom>
          <a:ln w="0">
            <a:noFill/>
          </a:ln>
        </p:spPr>
      </p:pic>
      <p:sp>
        <p:nvSpPr>
          <p:cNvPr id="22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520" cy="1324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algn="l" pos="0"/>
              </a:tabLst>
            </a:pPr>
            <a:r>
              <a:rPr b="0" lang="es-CO" sz="4400" spc="-1" strike="noStrike">
                <a:solidFill>
                  <a:schemeClr val="lt1"/>
                </a:solidFill>
                <a:latin typeface="Calibri"/>
                <a:ea typeface="Calibri"/>
              </a:rPr>
              <a:t>Mediator</a:t>
            </a:r>
            <a:endParaRPr b="0" lang="es-CO" sz="4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26" name="" descr=""/>
          <p:cNvPicPr/>
          <p:nvPr/>
        </p:nvPicPr>
        <p:blipFill>
          <a:blip r:embed="rId5"/>
          <a:stretch/>
        </p:blipFill>
        <p:spPr>
          <a:xfrm>
            <a:off x="3081240" y="1553040"/>
            <a:ext cx="6095520" cy="3809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" name="Google Shape;132;g1f213c8c16b_0_ 18"/>
          <p:cNvGrpSpPr/>
          <p:nvPr/>
        </p:nvGrpSpPr>
        <p:grpSpPr>
          <a:xfrm>
            <a:off x="0" y="0"/>
            <a:ext cx="12191040" cy="6856920"/>
            <a:chOff x="0" y="0"/>
            <a:chExt cx="12191040" cy="6856920"/>
          </a:xfrm>
        </p:grpSpPr>
        <p:pic>
          <p:nvPicPr>
            <p:cNvPr id="228" name="Google Shape;133;g1f213c8c16b_0_ 18" descr=""/>
            <p:cNvPicPr/>
            <p:nvPr/>
          </p:nvPicPr>
          <p:blipFill>
            <a:blip r:embed="rId1"/>
            <a:srcRect l="7813" t="0" r="7813" b="7535"/>
            <a:stretch/>
          </p:blipFill>
          <p:spPr>
            <a:xfrm>
              <a:off x="0" y="0"/>
              <a:ext cx="12191040" cy="68569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29" name="Google Shape;134;g1f213c8c16b_0_ 18" descr=""/>
            <p:cNvPicPr/>
            <p:nvPr/>
          </p:nvPicPr>
          <p:blipFill>
            <a:blip r:embed="rId2"/>
            <a:stretch/>
          </p:blipFill>
          <p:spPr>
            <a:xfrm>
              <a:off x="0" y="0"/>
              <a:ext cx="12191040" cy="6856920"/>
            </a:xfrm>
            <a:prstGeom prst="rect">
              <a:avLst/>
            </a:prstGeom>
            <a:ln w="0">
              <a:noFill/>
            </a:ln>
          </p:spPr>
        </p:pic>
      </p:grpSp>
      <p:pic>
        <p:nvPicPr>
          <p:cNvPr id="230" name="Google Shape;136;g1f213c8c16b_0_ 18" descr=""/>
          <p:cNvPicPr/>
          <p:nvPr/>
        </p:nvPicPr>
        <p:blipFill>
          <a:blip r:embed="rId3"/>
          <a:stretch/>
        </p:blipFill>
        <p:spPr>
          <a:xfrm>
            <a:off x="601200" y="390600"/>
            <a:ext cx="1086840" cy="378000"/>
          </a:xfrm>
          <a:prstGeom prst="rect">
            <a:avLst/>
          </a:prstGeom>
          <a:ln w="0">
            <a:noFill/>
          </a:ln>
        </p:spPr>
      </p:pic>
      <p:pic>
        <p:nvPicPr>
          <p:cNvPr id="231" name="Google Shape;137;g1f213c8c16b_0_ 18" descr=""/>
          <p:cNvPicPr/>
          <p:nvPr/>
        </p:nvPicPr>
        <p:blipFill>
          <a:blip r:embed="rId4"/>
          <a:stretch/>
        </p:blipFill>
        <p:spPr>
          <a:xfrm>
            <a:off x="10231920" y="195120"/>
            <a:ext cx="1422720" cy="768960"/>
          </a:xfrm>
          <a:prstGeom prst="rect">
            <a:avLst/>
          </a:prstGeom>
          <a:ln w="0">
            <a:noFill/>
          </a:ln>
        </p:spPr>
      </p:pic>
      <p:sp>
        <p:nvSpPr>
          <p:cNvPr id="23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520" cy="1324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algn="l" pos="0"/>
              </a:tabLst>
            </a:pPr>
            <a:r>
              <a:rPr b="0" lang="es-CO" sz="4400" spc="-1" strike="noStrike">
                <a:solidFill>
                  <a:schemeClr val="lt1"/>
                </a:solidFill>
                <a:latin typeface="Calibri"/>
                <a:ea typeface="Calibri"/>
              </a:rPr>
              <a:t>Memento</a:t>
            </a:r>
            <a:endParaRPr b="0" lang="es-CO" sz="4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33" name="" descr=""/>
          <p:cNvPicPr/>
          <p:nvPr/>
        </p:nvPicPr>
        <p:blipFill>
          <a:blip r:embed="rId5"/>
          <a:stretch/>
        </p:blipFill>
        <p:spPr>
          <a:xfrm>
            <a:off x="3081240" y="1553040"/>
            <a:ext cx="6095520" cy="3809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4" name="Google Shape;132;g1f213c8c16b_0_ 19"/>
          <p:cNvGrpSpPr/>
          <p:nvPr/>
        </p:nvGrpSpPr>
        <p:grpSpPr>
          <a:xfrm>
            <a:off x="0" y="0"/>
            <a:ext cx="12191040" cy="6856920"/>
            <a:chOff x="0" y="0"/>
            <a:chExt cx="12191040" cy="6856920"/>
          </a:xfrm>
        </p:grpSpPr>
        <p:pic>
          <p:nvPicPr>
            <p:cNvPr id="235" name="Google Shape;133;g1f213c8c16b_0_ 19" descr=""/>
            <p:cNvPicPr/>
            <p:nvPr/>
          </p:nvPicPr>
          <p:blipFill>
            <a:blip r:embed="rId1"/>
            <a:srcRect l="7813" t="0" r="7813" b="7535"/>
            <a:stretch/>
          </p:blipFill>
          <p:spPr>
            <a:xfrm>
              <a:off x="0" y="0"/>
              <a:ext cx="12191040" cy="68569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36" name="Google Shape;134;g1f213c8c16b_0_ 19" descr=""/>
            <p:cNvPicPr/>
            <p:nvPr/>
          </p:nvPicPr>
          <p:blipFill>
            <a:blip r:embed="rId2"/>
            <a:stretch/>
          </p:blipFill>
          <p:spPr>
            <a:xfrm>
              <a:off x="0" y="0"/>
              <a:ext cx="12191040" cy="6856920"/>
            </a:xfrm>
            <a:prstGeom prst="rect">
              <a:avLst/>
            </a:prstGeom>
            <a:ln w="0">
              <a:noFill/>
            </a:ln>
          </p:spPr>
        </p:pic>
      </p:grpSp>
      <p:pic>
        <p:nvPicPr>
          <p:cNvPr id="237" name="Google Shape;136;g1f213c8c16b_0_ 19" descr=""/>
          <p:cNvPicPr/>
          <p:nvPr/>
        </p:nvPicPr>
        <p:blipFill>
          <a:blip r:embed="rId3"/>
          <a:stretch/>
        </p:blipFill>
        <p:spPr>
          <a:xfrm>
            <a:off x="601200" y="390600"/>
            <a:ext cx="1086840" cy="378000"/>
          </a:xfrm>
          <a:prstGeom prst="rect">
            <a:avLst/>
          </a:prstGeom>
          <a:ln w="0">
            <a:noFill/>
          </a:ln>
        </p:spPr>
      </p:pic>
      <p:pic>
        <p:nvPicPr>
          <p:cNvPr id="238" name="Google Shape;137;g1f213c8c16b_0_ 19" descr=""/>
          <p:cNvPicPr/>
          <p:nvPr/>
        </p:nvPicPr>
        <p:blipFill>
          <a:blip r:embed="rId4"/>
          <a:stretch/>
        </p:blipFill>
        <p:spPr>
          <a:xfrm>
            <a:off x="10231920" y="195120"/>
            <a:ext cx="1422720" cy="768960"/>
          </a:xfrm>
          <a:prstGeom prst="rect">
            <a:avLst/>
          </a:prstGeom>
          <a:ln w="0">
            <a:noFill/>
          </a:ln>
        </p:spPr>
      </p:pic>
      <p:sp>
        <p:nvSpPr>
          <p:cNvPr id="23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520" cy="1324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algn="l" pos="0"/>
              </a:tabLst>
            </a:pPr>
            <a:r>
              <a:rPr b="0" lang="es-CO" sz="4400" spc="-1" strike="noStrike">
                <a:solidFill>
                  <a:schemeClr val="lt1"/>
                </a:solidFill>
                <a:latin typeface="Calibri"/>
                <a:ea typeface="Calibri"/>
              </a:rPr>
              <a:t>Observer</a:t>
            </a:r>
            <a:endParaRPr b="0" lang="es-CO" sz="4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40" name="" descr=""/>
          <p:cNvPicPr/>
          <p:nvPr/>
        </p:nvPicPr>
        <p:blipFill>
          <a:blip r:embed="rId5"/>
          <a:stretch/>
        </p:blipFill>
        <p:spPr>
          <a:xfrm>
            <a:off x="3081240" y="1553040"/>
            <a:ext cx="6095520" cy="3809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1" name="Google Shape;132;g1f213c8c16b_0_ 20"/>
          <p:cNvGrpSpPr/>
          <p:nvPr/>
        </p:nvGrpSpPr>
        <p:grpSpPr>
          <a:xfrm>
            <a:off x="0" y="0"/>
            <a:ext cx="12191040" cy="6856920"/>
            <a:chOff x="0" y="0"/>
            <a:chExt cx="12191040" cy="6856920"/>
          </a:xfrm>
        </p:grpSpPr>
        <p:pic>
          <p:nvPicPr>
            <p:cNvPr id="242" name="Google Shape;133;g1f213c8c16b_0_ 20" descr=""/>
            <p:cNvPicPr/>
            <p:nvPr/>
          </p:nvPicPr>
          <p:blipFill>
            <a:blip r:embed="rId1"/>
            <a:srcRect l="7813" t="0" r="7813" b="7535"/>
            <a:stretch/>
          </p:blipFill>
          <p:spPr>
            <a:xfrm>
              <a:off x="0" y="0"/>
              <a:ext cx="12191040" cy="68569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43" name="Google Shape;134;g1f213c8c16b_0_ 20" descr=""/>
            <p:cNvPicPr/>
            <p:nvPr/>
          </p:nvPicPr>
          <p:blipFill>
            <a:blip r:embed="rId2"/>
            <a:stretch/>
          </p:blipFill>
          <p:spPr>
            <a:xfrm>
              <a:off x="0" y="0"/>
              <a:ext cx="12191040" cy="6856920"/>
            </a:xfrm>
            <a:prstGeom prst="rect">
              <a:avLst/>
            </a:prstGeom>
            <a:ln w="0">
              <a:noFill/>
            </a:ln>
          </p:spPr>
        </p:pic>
      </p:grpSp>
      <p:pic>
        <p:nvPicPr>
          <p:cNvPr id="244" name="Google Shape;136;g1f213c8c16b_0_ 20" descr=""/>
          <p:cNvPicPr/>
          <p:nvPr/>
        </p:nvPicPr>
        <p:blipFill>
          <a:blip r:embed="rId3"/>
          <a:stretch/>
        </p:blipFill>
        <p:spPr>
          <a:xfrm>
            <a:off x="601200" y="390600"/>
            <a:ext cx="1086840" cy="378000"/>
          </a:xfrm>
          <a:prstGeom prst="rect">
            <a:avLst/>
          </a:prstGeom>
          <a:ln w="0">
            <a:noFill/>
          </a:ln>
        </p:spPr>
      </p:pic>
      <p:pic>
        <p:nvPicPr>
          <p:cNvPr id="245" name="Google Shape;137;g1f213c8c16b_0_ 20" descr=""/>
          <p:cNvPicPr/>
          <p:nvPr/>
        </p:nvPicPr>
        <p:blipFill>
          <a:blip r:embed="rId4"/>
          <a:stretch/>
        </p:blipFill>
        <p:spPr>
          <a:xfrm>
            <a:off x="10231920" y="195120"/>
            <a:ext cx="1422720" cy="768960"/>
          </a:xfrm>
          <a:prstGeom prst="rect">
            <a:avLst/>
          </a:prstGeom>
          <a:ln w="0">
            <a:noFill/>
          </a:ln>
        </p:spPr>
      </p:pic>
      <p:sp>
        <p:nvSpPr>
          <p:cNvPr id="24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520" cy="1324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algn="l" pos="0"/>
              </a:tabLst>
            </a:pPr>
            <a:r>
              <a:rPr b="0" lang="es-CO" sz="4400" spc="-1" strike="noStrike">
                <a:solidFill>
                  <a:schemeClr val="lt1"/>
                </a:solidFill>
                <a:latin typeface="Calibri"/>
                <a:ea typeface="Calibri"/>
              </a:rPr>
              <a:t>Observer</a:t>
            </a:r>
            <a:endParaRPr b="0" lang="es-CO" sz="4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47" name="" descr=""/>
          <p:cNvPicPr/>
          <p:nvPr/>
        </p:nvPicPr>
        <p:blipFill>
          <a:blip r:embed="rId5"/>
          <a:stretch/>
        </p:blipFill>
        <p:spPr>
          <a:xfrm>
            <a:off x="3081240" y="1553040"/>
            <a:ext cx="6095520" cy="3809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8" name="Google Shape;132;g1f213c8c16b_0_ 1"/>
          <p:cNvGrpSpPr/>
          <p:nvPr/>
        </p:nvGrpSpPr>
        <p:grpSpPr>
          <a:xfrm>
            <a:off x="0" y="0"/>
            <a:ext cx="12191040" cy="6856920"/>
            <a:chOff x="0" y="0"/>
            <a:chExt cx="12191040" cy="6856920"/>
          </a:xfrm>
        </p:grpSpPr>
        <p:pic>
          <p:nvPicPr>
            <p:cNvPr id="249" name="Google Shape;133;g1f213c8c16b_0_ 1" descr=""/>
            <p:cNvPicPr/>
            <p:nvPr/>
          </p:nvPicPr>
          <p:blipFill>
            <a:blip r:embed="rId1"/>
            <a:srcRect l="7813" t="0" r="7813" b="7535"/>
            <a:stretch/>
          </p:blipFill>
          <p:spPr>
            <a:xfrm>
              <a:off x="0" y="0"/>
              <a:ext cx="12191040" cy="68569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50" name="Google Shape;134;g1f213c8c16b_0_ 1" descr=""/>
            <p:cNvPicPr/>
            <p:nvPr/>
          </p:nvPicPr>
          <p:blipFill>
            <a:blip r:embed="rId2"/>
            <a:stretch/>
          </p:blipFill>
          <p:spPr>
            <a:xfrm>
              <a:off x="0" y="0"/>
              <a:ext cx="12191040" cy="6856920"/>
            </a:xfrm>
            <a:prstGeom prst="rect">
              <a:avLst/>
            </a:prstGeom>
            <a:ln w="0">
              <a:noFill/>
            </a:ln>
          </p:spPr>
        </p:pic>
      </p:grpSp>
      <p:pic>
        <p:nvPicPr>
          <p:cNvPr id="251" name="Google Shape;136;g1f213c8c16b_0_ 1" descr=""/>
          <p:cNvPicPr/>
          <p:nvPr/>
        </p:nvPicPr>
        <p:blipFill>
          <a:blip r:embed="rId3"/>
          <a:stretch/>
        </p:blipFill>
        <p:spPr>
          <a:xfrm>
            <a:off x="601200" y="390600"/>
            <a:ext cx="1086840" cy="378000"/>
          </a:xfrm>
          <a:prstGeom prst="rect">
            <a:avLst/>
          </a:prstGeom>
          <a:ln w="0">
            <a:noFill/>
          </a:ln>
        </p:spPr>
      </p:pic>
      <p:pic>
        <p:nvPicPr>
          <p:cNvPr id="252" name="Google Shape;137;g1f213c8c16b_0_ 1" descr=""/>
          <p:cNvPicPr/>
          <p:nvPr/>
        </p:nvPicPr>
        <p:blipFill>
          <a:blip r:embed="rId4"/>
          <a:stretch/>
        </p:blipFill>
        <p:spPr>
          <a:xfrm>
            <a:off x="10231920" y="195120"/>
            <a:ext cx="1422720" cy="768960"/>
          </a:xfrm>
          <a:prstGeom prst="rect">
            <a:avLst/>
          </a:prstGeom>
          <a:ln w="0">
            <a:noFill/>
          </a:ln>
        </p:spPr>
      </p:pic>
      <p:sp>
        <p:nvSpPr>
          <p:cNvPr id="25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520" cy="1324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s-CO" sz="4400" spc="-1" strike="noStrike">
                <a:solidFill>
                  <a:schemeClr val="lt1"/>
                </a:solidFill>
                <a:latin typeface="Calibri"/>
                <a:ea typeface="Calibri"/>
              </a:rPr>
              <a:t>Recursos de consulta en Linea</a:t>
            </a:r>
            <a:endParaRPr b="0" lang="es-CO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4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861200" cy="4350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lnSpc>
                <a:spcPct val="100000"/>
              </a:lnSpc>
              <a:spcBef>
                <a:spcPts val="1417"/>
              </a:spcBef>
              <a:buNone/>
              <a:tabLst>
                <a:tab algn="l" pos="0"/>
              </a:tabLst>
            </a:pPr>
            <a:r>
              <a:rPr b="0" lang="es-CO" sz="4000" spc="-1" strike="noStrike" u="sng">
                <a:solidFill>
                  <a:srgbClr val="000000"/>
                </a:solidFill>
                <a:uFillTx/>
                <a:latin typeface="Arial"/>
                <a:ea typeface="Calibri"/>
                <a:hlinkClick r:id="rId5"/>
              </a:rPr>
              <a:t>https://refactoring.guru/es</a:t>
            </a:r>
            <a:endParaRPr b="0" lang="es-CO" sz="40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1417"/>
              </a:spcBef>
              <a:buNone/>
              <a:tabLst>
                <a:tab algn="l" pos="0"/>
              </a:tabLst>
            </a:pPr>
            <a:endParaRPr b="0" lang="es-CO" sz="24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1417"/>
              </a:spcBef>
              <a:buNone/>
              <a:tabLst>
                <a:tab algn="l" pos="0"/>
              </a:tabLst>
            </a:pPr>
            <a:endParaRPr b="0" lang="es-CO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" name="Google Shape;132;g1f213c8c16b_0_ 4"/>
          <p:cNvGrpSpPr/>
          <p:nvPr/>
        </p:nvGrpSpPr>
        <p:grpSpPr>
          <a:xfrm>
            <a:off x="0" y="0"/>
            <a:ext cx="12191040" cy="6856920"/>
            <a:chOff x="0" y="0"/>
            <a:chExt cx="12191040" cy="6856920"/>
          </a:xfrm>
        </p:grpSpPr>
        <p:pic>
          <p:nvPicPr>
            <p:cNvPr id="102" name="Google Shape;133;g1f213c8c16b_0_ 4" descr=""/>
            <p:cNvPicPr/>
            <p:nvPr/>
          </p:nvPicPr>
          <p:blipFill>
            <a:blip r:embed="rId1"/>
            <a:srcRect l="7813" t="0" r="7813" b="7535"/>
            <a:stretch/>
          </p:blipFill>
          <p:spPr>
            <a:xfrm>
              <a:off x="0" y="0"/>
              <a:ext cx="12191040" cy="68569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03" name="Google Shape;134;g1f213c8c16b_0_ 4" descr=""/>
            <p:cNvPicPr/>
            <p:nvPr/>
          </p:nvPicPr>
          <p:blipFill>
            <a:blip r:embed="rId2"/>
            <a:stretch/>
          </p:blipFill>
          <p:spPr>
            <a:xfrm>
              <a:off x="0" y="0"/>
              <a:ext cx="12191040" cy="6856920"/>
            </a:xfrm>
            <a:prstGeom prst="rect">
              <a:avLst/>
            </a:prstGeom>
            <a:ln w="0">
              <a:noFill/>
            </a:ln>
          </p:spPr>
        </p:pic>
      </p:grpSp>
      <p:pic>
        <p:nvPicPr>
          <p:cNvPr id="104" name="Google Shape;136;g1f213c8c16b_0_ 4" descr=""/>
          <p:cNvPicPr/>
          <p:nvPr/>
        </p:nvPicPr>
        <p:blipFill>
          <a:blip r:embed="rId3"/>
          <a:stretch/>
        </p:blipFill>
        <p:spPr>
          <a:xfrm>
            <a:off x="601200" y="390600"/>
            <a:ext cx="1086840" cy="378000"/>
          </a:xfrm>
          <a:prstGeom prst="rect">
            <a:avLst/>
          </a:prstGeom>
          <a:ln w="0">
            <a:noFill/>
          </a:ln>
        </p:spPr>
      </p:pic>
      <p:pic>
        <p:nvPicPr>
          <p:cNvPr id="105" name="Google Shape;137;g1f213c8c16b_0_ 4" descr=""/>
          <p:cNvPicPr/>
          <p:nvPr/>
        </p:nvPicPr>
        <p:blipFill>
          <a:blip r:embed="rId4"/>
          <a:stretch/>
        </p:blipFill>
        <p:spPr>
          <a:xfrm>
            <a:off x="10231920" y="195120"/>
            <a:ext cx="1422720" cy="768960"/>
          </a:xfrm>
          <a:prstGeom prst="rect">
            <a:avLst/>
          </a:prstGeom>
          <a:ln w="0">
            <a:noFill/>
          </a:ln>
        </p:spPr>
      </p:pic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520" cy="1324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CO" sz="4400" spc="-1" strike="noStrike">
                <a:solidFill>
                  <a:schemeClr val="lt1"/>
                </a:solidFill>
                <a:latin typeface="Calibri"/>
                <a:ea typeface="Calibri"/>
              </a:rPr>
              <a:t>Historia</a:t>
            </a:r>
            <a:endParaRPr b="0" lang="es-CO" sz="4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07" name="" descr=""/>
          <p:cNvPicPr/>
          <p:nvPr/>
        </p:nvPicPr>
        <p:blipFill>
          <a:blip r:embed="rId5"/>
          <a:stretch/>
        </p:blipFill>
        <p:spPr>
          <a:xfrm>
            <a:off x="720000" y="1440000"/>
            <a:ext cx="3496680" cy="5338800"/>
          </a:xfrm>
          <a:prstGeom prst="rect">
            <a:avLst/>
          </a:prstGeom>
          <a:ln w="0">
            <a:noFill/>
          </a:ln>
        </p:spPr>
      </p:pic>
      <p:pic>
        <p:nvPicPr>
          <p:cNvPr id="108" name="" descr=""/>
          <p:cNvPicPr/>
          <p:nvPr/>
        </p:nvPicPr>
        <p:blipFill>
          <a:blip r:embed="rId6"/>
          <a:stretch/>
        </p:blipFill>
        <p:spPr>
          <a:xfrm>
            <a:off x="7015680" y="1411560"/>
            <a:ext cx="4324320" cy="5446440"/>
          </a:xfrm>
          <a:prstGeom prst="rect">
            <a:avLst/>
          </a:prstGeom>
          <a:ln w="0">
            <a:noFill/>
          </a:ln>
        </p:spPr>
      </p:pic>
      <p:sp>
        <p:nvSpPr>
          <p:cNvPr id="109" name=""/>
          <p:cNvSpPr/>
          <p:nvPr/>
        </p:nvSpPr>
        <p:spPr>
          <a:xfrm>
            <a:off x="4500000" y="3780000"/>
            <a:ext cx="2340000" cy="360000"/>
          </a:xfrm>
          <a:prstGeom prst="rightArrow">
            <a:avLst>
              <a:gd name="adj1" fmla="val 50000"/>
              <a:gd name="adj2" fmla="val 162500"/>
            </a:avLst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s-CO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Google Shape;132;g1f213c8c16b_0_ 2"/>
          <p:cNvGrpSpPr/>
          <p:nvPr/>
        </p:nvGrpSpPr>
        <p:grpSpPr>
          <a:xfrm>
            <a:off x="0" y="0"/>
            <a:ext cx="12191040" cy="6856920"/>
            <a:chOff x="0" y="0"/>
            <a:chExt cx="12191040" cy="6856920"/>
          </a:xfrm>
        </p:grpSpPr>
        <p:pic>
          <p:nvPicPr>
            <p:cNvPr id="111" name="Google Shape;133;g1f213c8c16b_0_ 2" descr=""/>
            <p:cNvPicPr/>
            <p:nvPr/>
          </p:nvPicPr>
          <p:blipFill>
            <a:blip r:embed="rId1"/>
            <a:srcRect l="7813" t="0" r="7813" b="7535"/>
            <a:stretch/>
          </p:blipFill>
          <p:spPr>
            <a:xfrm>
              <a:off x="0" y="0"/>
              <a:ext cx="12191040" cy="68569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12" name="Google Shape;134;g1f213c8c16b_0_ 2" descr=""/>
            <p:cNvPicPr/>
            <p:nvPr/>
          </p:nvPicPr>
          <p:blipFill>
            <a:blip r:embed="rId2"/>
            <a:stretch/>
          </p:blipFill>
          <p:spPr>
            <a:xfrm>
              <a:off x="0" y="0"/>
              <a:ext cx="12191040" cy="6856920"/>
            </a:xfrm>
            <a:prstGeom prst="rect">
              <a:avLst/>
            </a:prstGeom>
            <a:ln w="0">
              <a:noFill/>
            </a:ln>
          </p:spPr>
        </p:pic>
      </p:grpSp>
      <p:pic>
        <p:nvPicPr>
          <p:cNvPr id="113" name="Google Shape;136;g1f213c8c16b_0_ 2" descr=""/>
          <p:cNvPicPr/>
          <p:nvPr/>
        </p:nvPicPr>
        <p:blipFill>
          <a:blip r:embed="rId3"/>
          <a:stretch/>
        </p:blipFill>
        <p:spPr>
          <a:xfrm>
            <a:off x="601200" y="390600"/>
            <a:ext cx="1086840" cy="378000"/>
          </a:xfrm>
          <a:prstGeom prst="rect">
            <a:avLst/>
          </a:prstGeom>
          <a:ln w="0">
            <a:noFill/>
          </a:ln>
        </p:spPr>
      </p:pic>
      <p:pic>
        <p:nvPicPr>
          <p:cNvPr id="114" name="Google Shape;137;g1f213c8c16b_0_ 2" descr=""/>
          <p:cNvPicPr/>
          <p:nvPr/>
        </p:nvPicPr>
        <p:blipFill>
          <a:blip r:embed="rId4"/>
          <a:stretch/>
        </p:blipFill>
        <p:spPr>
          <a:xfrm>
            <a:off x="10231920" y="195120"/>
            <a:ext cx="1422720" cy="768960"/>
          </a:xfrm>
          <a:prstGeom prst="rect">
            <a:avLst/>
          </a:prstGeom>
          <a:ln w="0">
            <a:noFill/>
          </a:ln>
        </p:spPr>
      </p:pic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520" cy="1324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CO" sz="4400" spc="-1" strike="noStrike">
                <a:solidFill>
                  <a:schemeClr val="lt1"/>
                </a:solidFill>
                <a:latin typeface="Calibri"/>
                <a:ea typeface="Calibri"/>
              </a:rPr>
              <a:t>Patrones de Diseño</a:t>
            </a:r>
            <a:endParaRPr b="0" lang="es-CO" sz="4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16" name="" descr=""/>
          <p:cNvPicPr/>
          <p:nvPr/>
        </p:nvPicPr>
        <p:blipFill>
          <a:blip r:embed="rId5"/>
          <a:stretch/>
        </p:blipFill>
        <p:spPr>
          <a:xfrm>
            <a:off x="2340360" y="1980000"/>
            <a:ext cx="7670520" cy="4413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" name="Google Shape;132;g1f213c8c16b_0_ 21"/>
          <p:cNvGrpSpPr/>
          <p:nvPr/>
        </p:nvGrpSpPr>
        <p:grpSpPr>
          <a:xfrm>
            <a:off x="0" y="0"/>
            <a:ext cx="12191040" cy="6856920"/>
            <a:chOff x="0" y="0"/>
            <a:chExt cx="12191040" cy="6856920"/>
          </a:xfrm>
        </p:grpSpPr>
        <p:pic>
          <p:nvPicPr>
            <p:cNvPr id="118" name="Google Shape;133;g1f213c8c16b_0_ 21" descr=""/>
            <p:cNvPicPr/>
            <p:nvPr/>
          </p:nvPicPr>
          <p:blipFill>
            <a:blip r:embed="rId1"/>
            <a:srcRect l="7813" t="0" r="7813" b="7535"/>
            <a:stretch/>
          </p:blipFill>
          <p:spPr>
            <a:xfrm>
              <a:off x="0" y="0"/>
              <a:ext cx="12191040" cy="68569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19" name="Google Shape;134;g1f213c8c16b_0_ 21" descr=""/>
            <p:cNvPicPr/>
            <p:nvPr/>
          </p:nvPicPr>
          <p:blipFill>
            <a:blip r:embed="rId2"/>
            <a:stretch/>
          </p:blipFill>
          <p:spPr>
            <a:xfrm>
              <a:off x="0" y="0"/>
              <a:ext cx="12191040" cy="6856920"/>
            </a:xfrm>
            <a:prstGeom prst="rect">
              <a:avLst/>
            </a:prstGeom>
            <a:ln w="0">
              <a:noFill/>
            </a:ln>
          </p:spPr>
        </p:pic>
      </p:grpSp>
      <p:pic>
        <p:nvPicPr>
          <p:cNvPr id="120" name="Google Shape;136;g1f213c8c16b_0_ 21" descr=""/>
          <p:cNvPicPr/>
          <p:nvPr/>
        </p:nvPicPr>
        <p:blipFill>
          <a:blip r:embed="rId3"/>
          <a:stretch/>
        </p:blipFill>
        <p:spPr>
          <a:xfrm>
            <a:off x="601200" y="390600"/>
            <a:ext cx="1086840" cy="378000"/>
          </a:xfrm>
          <a:prstGeom prst="rect">
            <a:avLst/>
          </a:prstGeom>
          <a:ln w="0">
            <a:noFill/>
          </a:ln>
        </p:spPr>
      </p:pic>
      <p:pic>
        <p:nvPicPr>
          <p:cNvPr id="121" name="Google Shape;137;g1f213c8c16b_0_ 21" descr=""/>
          <p:cNvPicPr/>
          <p:nvPr/>
        </p:nvPicPr>
        <p:blipFill>
          <a:blip r:embed="rId4"/>
          <a:stretch/>
        </p:blipFill>
        <p:spPr>
          <a:xfrm>
            <a:off x="10231920" y="195120"/>
            <a:ext cx="1422720" cy="768960"/>
          </a:xfrm>
          <a:prstGeom prst="rect">
            <a:avLst/>
          </a:prstGeom>
          <a:ln w="0">
            <a:noFill/>
          </a:ln>
        </p:spPr>
      </p:pic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900000" y="3240000"/>
            <a:ext cx="10514520" cy="1324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CO" sz="4400" spc="-1" strike="noStrike">
                <a:solidFill>
                  <a:schemeClr val="lt1"/>
                </a:solidFill>
                <a:latin typeface="Calibri"/>
                <a:ea typeface="Calibri"/>
              </a:rPr>
              <a:t>Patrones Creacionales</a:t>
            </a:r>
            <a:endParaRPr b="0" lang="es-CO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" name="Google Shape;132;g1f213c8c16b_0_ 3"/>
          <p:cNvGrpSpPr/>
          <p:nvPr/>
        </p:nvGrpSpPr>
        <p:grpSpPr>
          <a:xfrm>
            <a:off x="0" y="0"/>
            <a:ext cx="12191040" cy="6856920"/>
            <a:chOff x="0" y="0"/>
            <a:chExt cx="12191040" cy="6856920"/>
          </a:xfrm>
        </p:grpSpPr>
        <p:pic>
          <p:nvPicPr>
            <p:cNvPr id="124" name="Google Shape;133;g1f213c8c16b_0_ 3" descr=""/>
            <p:cNvPicPr/>
            <p:nvPr/>
          </p:nvPicPr>
          <p:blipFill>
            <a:blip r:embed="rId1"/>
            <a:srcRect l="7813" t="0" r="7813" b="7535"/>
            <a:stretch/>
          </p:blipFill>
          <p:spPr>
            <a:xfrm>
              <a:off x="0" y="0"/>
              <a:ext cx="12191040" cy="68569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25" name="Google Shape;134;g1f213c8c16b_0_ 3" descr=""/>
            <p:cNvPicPr/>
            <p:nvPr/>
          </p:nvPicPr>
          <p:blipFill>
            <a:blip r:embed="rId2"/>
            <a:stretch/>
          </p:blipFill>
          <p:spPr>
            <a:xfrm>
              <a:off x="0" y="0"/>
              <a:ext cx="12191040" cy="6856920"/>
            </a:xfrm>
            <a:prstGeom prst="rect">
              <a:avLst/>
            </a:prstGeom>
            <a:ln w="0">
              <a:noFill/>
            </a:ln>
          </p:spPr>
        </p:pic>
      </p:grpSp>
      <p:pic>
        <p:nvPicPr>
          <p:cNvPr id="126" name="Google Shape;136;g1f213c8c16b_0_ 3" descr=""/>
          <p:cNvPicPr/>
          <p:nvPr/>
        </p:nvPicPr>
        <p:blipFill>
          <a:blip r:embed="rId3"/>
          <a:stretch/>
        </p:blipFill>
        <p:spPr>
          <a:xfrm>
            <a:off x="601200" y="390600"/>
            <a:ext cx="1086840" cy="378000"/>
          </a:xfrm>
          <a:prstGeom prst="rect">
            <a:avLst/>
          </a:prstGeom>
          <a:ln w="0">
            <a:noFill/>
          </a:ln>
        </p:spPr>
      </p:pic>
      <p:pic>
        <p:nvPicPr>
          <p:cNvPr id="127" name="Google Shape;137;g1f213c8c16b_0_ 3" descr=""/>
          <p:cNvPicPr/>
          <p:nvPr/>
        </p:nvPicPr>
        <p:blipFill>
          <a:blip r:embed="rId4"/>
          <a:stretch/>
        </p:blipFill>
        <p:spPr>
          <a:xfrm>
            <a:off x="10231920" y="195120"/>
            <a:ext cx="1422720" cy="768960"/>
          </a:xfrm>
          <a:prstGeom prst="rect">
            <a:avLst/>
          </a:prstGeom>
          <a:ln w="0">
            <a:noFill/>
          </a:ln>
        </p:spPr>
      </p:pic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520" cy="1324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CO" sz="4400" spc="-1" strike="noStrike">
                <a:solidFill>
                  <a:schemeClr val="lt1"/>
                </a:solidFill>
                <a:latin typeface="Calibri"/>
                <a:ea typeface="Calibri"/>
              </a:rPr>
              <a:t>Singleton</a:t>
            </a:r>
            <a:endParaRPr b="0" lang="es-CO" sz="4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29" name="" descr=""/>
          <p:cNvPicPr/>
          <p:nvPr/>
        </p:nvPicPr>
        <p:blipFill>
          <a:blip r:embed="rId5"/>
          <a:stretch/>
        </p:blipFill>
        <p:spPr>
          <a:xfrm>
            <a:off x="3271680" y="2028960"/>
            <a:ext cx="5714640" cy="2857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" name="Google Shape;132;g1f213c8c16b_0_ 5"/>
          <p:cNvGrpSpPr/>
          <p:nvPr/>
        </p:nvGrpSpPr>
        <p:grpSpPr>
          <a:xfrm>
            <a:off x="0" y="0"/>
            <a:ext cx="12191040" cy="6856920"/>
            <a:chOff x="0" y="0"/>
            <a:chExt cx="12191040" cy="6856920"/>
          </a:xfrm>
        </p:grpSpPr>
        <p:pic>
          <p:nvPicPr>
            <p:cNvPr id="131" name="Google Shape;133;g1f213c8c16b_0_ 5" descr=""/>
            <p:cNvPicPr/>
            <p:nvPr/>
          </p:nvPicPr>
          <p:blipFill>
            <a:blip r:embed="rId1"/>
            <a:srcRect l="7813" t="0" r="7813" b="7535"/>
            <a:stretch/>
          </p:blipFill>
          <p:spPr>
            <a:xfrm>
              <a:off x="0" y="0"/>
              <a:ext cx="12191040" cy="68569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32" name="Google Shape;134;g1f213c8c16b_0_ 5" descr=""/>
            <p:cNvPicPr/>
            <p:nvPr/>
          </p:nvPicPr>
          <p:blipFill>
            <a:blip r:embed="rId2"/>
            <a:stretch/>
          </p:blipFill>
          <p:spPr>
            <a:xfrm>
              <a:off x="0" y="0"/>
              <a:ext cx="12191040" cy="6856920"/>
            </a:xfrm>
            <a:prstGeom prst="rect">
              <a:avLst/>
            </a:prstGeom>
            <a:ln w="0">
              <a:noFill/>
            </a:ln>
          </p:spPr>
        </p:pic>
      </p:grpSp>
      <p:pic>
        <p:nvPicPr>
          <p:cNvPr id="133" name="Google Shape;136;g1f213c8c16b_0_ 5" descr=""/>
          <p:cNvPicPr/>
          <p:nvPr/>
        </p:nvPicPr>
        <p:blipFill>
          <a:blip r:embed="rId3"/>
          <a:stretch/>
        </p:blipFill>
        <p:spPr>
          <a:xfrm>
            <a:off x="601200" y="390600"/>
            <a:ext cx="1086840" cy="378000"/>
          </a:xfrm>
          <a:prstGeom prst="rect">
            <a:avLst/>
          </a:prstGeom>
          <a:ln w="0">
            <a:noFill/>
          </a:ln>
        </p:spPr>
      </p:pic>
      <p:pic>
        <p:nvPicPr>
          <p:cNvPr id="134" name="Google Shape;137;g1f213c8c16b_0_ 5" descr=""/>
          <p:cNvPicPr/>
          <p:nvPr/>
        </p:nvPicPr>
        <p:blipFill>
          <a:blip r:embed="rId4"/>
          <a:stretch/>
        </p:blipFill>
        <p:spPr>
          <a:xfrm>
            <a:off x="10231920" y="195120"/>
            <a:ext cx="1422720" cy="768960"/>
          </a:xfrm>
          <a:prstGeom prst="rect">
            <a:avLst/>
          </a:prstGeom>
          <a:ln w="0">
            <a:noFill/>
          </a:ln>
        </p:spPr>
      </p:pic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520" cy="1324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CO" sz="4400" spc="-1" strike="noStrike">
                <a:solidFill>
                  <a:schemeClr val="lt1"/>
                </a:solidFill>
                <a:latin typeface="Calibri"/>
                <a:ea typeface="Calibri"/>
              </a:rPr>
              <a:t>Factory Method</a:t>
            </a:r>
            <a:endParaRPr b="0" lang="es-CO" sz="4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36" name="" descr=""/>
          <p:cNvPicPr/>
          <p:nvPr/>
        </p:nvPicPr>
        <p:blipFill>
          <a:blip r:embed="rId5"/>
          <a:stretch/>
        </p:blipFill>
        <p:spPr>
          <a:xfrm>
            <a:off x="3081240" y="1553040"/>
            <a:ext cx="6095520" cy="3809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7" name="Google Shape;132;g1f213c8c16b_0_ 6"/>
          <p:cNvGrpSpPr/>
          <p:nvPr/>
        </p:nvGrpSpPr>
        <p:grpSpPr>
          <a:xfrm>
            <a:off x="0" y="0"/>
            <a:ext cx="12191040" cy="6856920"/>
            <a:chOff x="0" y="0"/>
            <a:chExt cx="12191040" cy="6856920"/>
          </a:xfrm>
        </p:grpSpPr>
        <p:pic>
          <p:nvPicPr>
            <p:cNvPr id="138" name="Google Shape;133;g1f213c8c16b_0_ 6" descr=""/>
            <p:cNvPicPr/>
            <p:nvPr/>
          </p:nvPicPr>
          <p:blipFill>
            <a:blip r:embed="rId1"/>
            <a:srcRect l="7813" t="0" r="7813" b="7535"/>
            <a:stretch/>
          </p:blipFill>
          <p:spPr>
            <a:xfrm>
              <a:off x="0" y="0"/>
              <a:ext cx="12191040" cy="68569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39" name="Google Shape;134;g1f213c8c16b_0_ 6" descr=""/>
            <p:cNvPicPr/>
            <p:nvPr/>
          </p:nvPicPr>
          <p:blipFill>
            <a:blip r:embed="rId2"/>
            <a:stretch/>
          </p:blipFill>
          <p:spPr>
            <a:xfrm>
              <a:off x="0" y="0"/>
              <a:ext cx="12191040" cy="6856920"/>
            </a:xfrm>
            <a:prstGeom prst="rect">
              <a:avLst/>
            </a:prstGeom>
            <a:ln w="0">
              <a:noFill/>
            </a:ln>
          </p:spPr>
        </p:pic>
      </p:grpSp>
      <p:pic>
        <p:nvPicPr>
          <p:cNvPr id="140" name="Google Shape;136;g1f213c8c16b_0_ 6" descr=""/>
          <p:cNvPicPr/>
          <p:nvPr/>
        </p:nvPicPr>
        <p:blipFill>
          <a:blip r:embed="rId3"/>
          <a:stretch/>
        </p:blipFill>
        <p:spPr>
          <a:xfrm>
            <a:off x="601200" y="390600"/>
            <a:ext cx="1086840" cy="378000"/>
          </a:xfrm>
          <a:prstGeom prst="rect">
            <a:avLst/>
          </a:prstGeom>
          <a:ln w="0">
            <a:noFill/>
          </a:ln>
        </p:spPr>
      </p:pic>
      <p:pic>
        <p:nvPicPr>
          <p:cNvPr id="141" name="Google Shape;137;g1f213c8c16b_0_ 6" descr=""/>
          <p:cNvPicPr/>
          <p:nvPr/>
        </p:nvPicPr>
        <p:blipFill>
          <a:blip r:embed="rId4"/>
          <a:stretch/>
        </p:blipFill>
        <p:spPr>
          <a:xfrm>
            <a:off x="10231920" y="195120"/>
            <a:ext cx="1422720" cy="768960"/>
          </a:xfrm>
          <a:prstGeom prst="rect">
            <a:avLst/>
          </a:prstGeom>
          <a:ln w="0">
            <a:noFill/>
          </a:ln>
        </p:spPr>
      </p:pic>
      <p:sp>
        <p:nvSpPr>
          <p:cNvPr id="14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520" cy="1324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CO" sz="4400" spc="-1" strike="noStrike">
                <a:solidFill>
                  <a:schemeClr val="lt1"/>
                </a:solidFill>
                <a:latin typeface="Calibri"/>
                <a:ea typeface="Calibri"/>
              </a:rPr>
              <a:t>Builder</a:t>
            </a:r>
            <a:endParaRPr b="0" lang="es-CO" sz="4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43" name="" descr=""/>
          <p:cNvPicPr/>
          <p:nvPr/>
        </p:nvPicPr>
        <p:blipFill>
          <a:blip r:embed="rId5"/>
          <a:stretch/>
        </p:blipFill>
        <p:spPr>
          <a:xfrm>
            <a:off x="3081240" y="1553040"/>
            <a:ext cx="6095520" cy="3809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" name="Google Shape;132;g1f213c8c16b_0_ 7"/>
          <p:cNvGrpSpPr/>
          <p:nvPr/>
        </p:nvGrpSpPr>
        <p:grpSpPr>
          <a:xfrm>
            <a:off x="0" y="0"/>
            <a:ext cx="12191040" cy="6856920"/>
            <a:chOff x="0" y="0"/>
            <a:chExt cx="12191040" cy="6856920"/>
          </a:xfrm>
        </p:grpSpPr>
        <p:pic>
          <p:nvPicPr>
            <p:cNvPr id="145" name="Google Shape;133;g1f213c8c16b_0_ 7" descr=""/>
            <p:cNvPicPr/>
            <p:nvPr/>
          </p:nvPicPr>
          <p:blipFill>
            <a:blip r:embed="rId1"/>
            <a:srcRect l="7813" t="0" r="7813" b="7535"/>
            <a:stretch/>
          </p:blipFill>
          <p:spPr>
            <a:xfrm>
              <a:off x="0" y="0"/>
              <a:ext cx="12191040" cy="68569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46" name="Google Shape;134;g1f213c8c16b_0_ 7" descr=""/>
            <p:cNvPicPr/>
            <p:nvPr/>
          </p:nvPicPr>
          <p:blipFill>
            <a:blip r:embed="rId2"/>
            <a:stretch/>
          </p:blipFill>
          <p:spPr>
            <a:xfrm>
              <a:off x="0" y="0"/>
              <a:ext cx="12191040" cy="6856920"/>
            </a:xfrm>
            <a:prstGeom prst="rect">
              <a:avLst/>
            </a:prstGeom>
            <a:ln w="0">
              <a:noFill/>
            </a:ln>
          </p:spPr>
        </p:pic>
      </p:grpSp>
      <p:pic>
        <p:nvPicPr>
          <p:cNvPr id="147" name="Google Shape;136;g1f213c8c16b_0_ 7" descr=""/>
          <p:cNvPicPr/>
          <p:nvPr/>
        </p:nvPicPr>
        <p:blipFill>
          <a:blip r:embed="rId3"/>
          <a:stretch/>
        </p:blipFill>
        <p:spPr>
          <a:xfrm>
            <a:off x="601200" y="390600"/>
            <a:ext cx="1086840" cy="378000"/>
          </a:xfrm>
          <a:prstGeom prst="rect">
            <a:avLst/>
          </a:prstGeom>
          <a:ln w="0">
            <a:noFill/>
          </a:ln>
        </p:spPr>
      </p:pic>
      <p:pic>
        <p:nvPicPr>
          <p:cNvPr id="148" name="Google Shape;137;g1f213c8c16b_0_ 7" descr=""/>
          <p:cNvPicPr/>
          <p:nvPr/>
        </p:nvPicPr>
        <p:blipFill>
          <a:blip r:embed="rId4"/>
          <a:stretch/>
        </p:blipFill>
        <p:spPr>
          <a:xfrm>
            <a:off x="10231920" y="195120"/>
            <a:ext cx="1422720" cy="768960"/>
          </a:xfrm>
          <a:prstGeom prst="rect">
            <a:avLst/>
          </a:prstGeom>
          <a:ln w="0">
            <a:noFill/>
          </a:ln>
        </p:spPr>
      </p:pic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520" cy="1324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CO" sz="4400" spc="-1" strike="noStrike">
                <a:solidFill>
                  <a:schemeClr val="lt1"/>
                </a:solidFill>
                <a:latin typeface="Calibri"/>
                <a:ea typeface="Calibri"/>
              </a:rPr>
              <a:t>Prototype</a:t>
            </a:r>
            <a:endParaRPr b="0" lang="es-CO" sz="4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50" name="" descr=""/>
          <p:cNvPicPr/>
          <p:nvPr/>
        </p:nvPicPr>
        <p:blipFill>
          <a:blip r:embed="rId5"/>
          <a:stretch/>
        </p:blipFill>
        <p:spPr>
          <a:xfrm>
            <a:off x="3081240" y="1553040"/>
            <a:ext cx="6095520" cy="3809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241</TotalTime>
  <Application>LibreOffice/24.2.4.2$Windows_X86_64 LibreOffice_project/51a6219feb6075d9a4c46691dcfe0cd9c4fff3c2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2023-12-20T20:41:55Z</dcterms:created>
  <dc:creator>Cymetria Diseño</dc:creator>
  <dc:description/>
  <dc:language>es-CO</dc:language>
  <cp:lastModifiedBy/>
  <dcterms:modified xsi:type="dcterms:W3CDTF">2024-07-01T12:11:46Z</dcterms:modified>
  <cp:revision>14</cp:revision>
  <dc:subject/>
  <dc:title>Presentación de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r8>13</vt:r8>
  </property>
  <property fmtid="{D5CDD505-2E9C-101B-9397-08002B2CF9AE}" pid="3" name="PresentationFormat">
    <vt:lpwstr>Panorámica</vt:lpwstr>
  </property>
  <property fmtid="{D5CDD505-2E9C-101B-9397-08002B2CF9AE}" pid="4" name="Slides">
    <vt:r8>13</vt:r8>
  </property>
</Properties>
</file>